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6" r:id="rId3"/>
  </p:sldMasterIdLst>
  <p:notesMasterIdLst>
    <p:notesMasterId r:id="rId5"/>
  </p:notesMasterIdLst>
  <p:sldIdLst>
    <p:sldId id="3309" r:id="rId4"/>
    <p:sldId id="3310" r:id="rId6"/>
    <p:sldId id="3313" r:id="rId7"/>
    <p:sldId id="3318" r:id="rId8"/>
    <p:sldId id="3349" r:id="rId9"/>
    <p:sldId id="3325" r:id="rId10"/>
    <p:sldId id="3350" r:id="rId11"/>
    <p:sldId id="3351" r:id="rId12"/>
    <p:sldId id="3352" r:id="rId13"/>
    <p:sldId id="3333" r:id="rId14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pos="3890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  <p15:guide id="4" pos="393" userDrawn="1">
          <p15:clr>
            <a:srgbClr val="A4A3A4"/>
          </p15:clr>
        </p15:guide>
        <p15:guide id="5" pos="72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梦雅" initials="ZMY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29D"/>
    <a:srgbClr val="BC8160"/>
    <a:srgbClr val="75321A"/>
    <a:srgbClr val="F6E9DB"/>
    <a:srgbClr val="CA9B80"/>
    <a:srgbClr val="B87A56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7" autoAdjust="0"/>
    <p:restoredTop sz="94704" autoAdjust="0"/>
  </p:normalViewPr>
  <p:slideViewPr>
    <p:cSldViewPr snapToGrid="0" showGuides="1">
      <p:cViewPr>
        <p:scale>
          <a:sx n="66" d="100"/>
          <a:sy n="66" d="100"/>
        </p:scale>
        <p:origin x="1620" y="888"/>
      </p:cViewPr>
      <p:guideLst>
        <p:guide orient="horz" pos="845"/>
        <p:guide pos="3890"/>
        <p:guide orient="horz" pos="436"/>
        <p:guide pos="393"/>
        <p:guide pos="728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gs" Target="tags/tag12.xml"/><Relationship Id="rId18" Type="http://schemas.openxmlformats.org/officeDocument/2006/relationships/commentAuthors" Target="commentAuthors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83573-95FD-442A-9941-C4A527C06FB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63709B-99B5-4498-9996-378A00DEE9E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  <p:sp>
        <p:nvSpPr>
          <p:cNvPr id="7" name="TextBox 3"/>
          <p:cNvSpPr txBox="1"/>
          <p:nvPr userDrawn="1"/>
        </p:nvSpPr>
        <p:spPr>
          <a:xfrm>
            <a:off x="838387" y="6538884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xStyles>
    <p:titleStyle>
      <a:lvl1pPr algn="l" defTabSz="866775" rtl="0" eaLnBrk="1" latinLnBrk="0" hangingPunct="1">
        <a:lnSpc>
          <a:spcPct val="90000"/>
        </a:lnSpc>
        <a:spcBef>
          <a:spcPct val="0"/>
        </a:spcBef>
        <a:buNone/>
        <a:defRPr sz="417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535" indent="-216535" algn="l" defTabSz="866775" rtl="0" eaLnBrk="1" latinLnBrk="0" hangingPunct="1">
        <a:lnSpc>
          <a:spcPct val="90000"/>
        </a:lnSpc>
        <a:spcBef>
          <a:spcPts val="950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4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94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895" kern="1200">
          <a:solidFill>
            <a:schemeClr val="tx1"/>
          </a:solidFill>
          <a:latin typeface="+mn-lt"/>
          <a:ea typeface="+mn-ea"/>
          <a:cs typeface="+mn-cs"/>
        </a:defRPr>
      </a:lvl3pPr>
      <a:lvl4pPr marL="151701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95072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38379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817495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25120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684270" indent="-216535" algn="l" defTabSz="866775" rtl="0" eaLnBrk="1" latinLnBrk="0" hangingPunct="1">
        <a:lnSpc>
          <a:spcPct val="90000"/>
        </a:lnSpc>
        <a:spcBef>
          <a:spcPts val="475"/>
        </a:spcBef>
        <a:buFont typeface="Arial" panose="020B0604020202020204" pitchFamily="34" charset="0"/>
        <a:buChar char="•"/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1pPr>
      <a:lvl2pPr marL="43370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2pPr>
      <a:lvl3pPr marL="86677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3pPr>
      <a:lvl4pPr marL="130048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4pPr>
      <a:lvl5pPr marL="173418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5pPr>
      <a:lvl6pPr marL="216725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6pPr>
      <a:lvl7pPr marL="260096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7pPr>
      <a:lvl8pPr marL="3034030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8pPr>
      <a:lvl9pPr marL="3467735" algn="l" defTabSz="866775" rtl="0" eaLnBrk="1" latinLnBrk="0" hangingPunct="1">
        <a:defRPr sz="17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5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8.xml"/><Relationship Id="rId2" Type="http://schemas.openxmlformats.org/officeDocument/2006/relationships/image" Target="../media/image4.jpeg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9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0.xml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5" name="任意多边形: 形状 4"/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-1" fmla="*/ 760 w 1440920"/>
                <a:gd name="connsiteY0-2" fmla="*/ 720080 h 859944"/>
                <a:gd name="connsiteX1-3" fmla="*/ 720840 w 1440920"/>
                <a:gd name="connsiteY1-4" fmla="*/ 0 h 859944"/>
                <a:gd name="connsiteX2-5" fmla="*/ 1440920 w 1440920"/>
                <a:gd name="connsiteY2-6" fmla="*/ 720080 h 859944"/>
                <a:gd name="connsiteX3-7" fmla="*/ 835140 w 1440920"/>
                <a:gd name="connsiteY3-8" fmla="*/ 541000 h 859944"/>
                <a:gd name="connsiteX4-9" fmla="*/ 760 w 1440920"/>
                <a:gd name="connsiteY4-10" fmla="*/ 720080 h 859944"/>
                <a:gd name="connsiteX0-11" fmla="*/ 30324 w 1470484"/>
                <a:gd name="connsiteY0-12" fmla="*/ 720080 h 859944"/>
                <a:gd name="connsiteX1-13" fmla="*/ 750404 w 1470484"/>
                <a:gd name="connsiteY1-14" fmla="*/ 0 h 859944"/>
                <a:gd name="connsiteX2-15" fmla="*/ 1470484 w 1470484"/>
                <a:gd name="connsiteY2-16" fmla="*/ 720080 h 859944"/>
                <a:gd name="connsiteX3-17" fmla="*/ 864704 w 1470484"/>
                <a:gd name="connsiteY3-18" fmla="*/ 541000 h 859944"/>
                <a:gd name="connsiteX4-19" fmla="*/ 30324 w 1470484"/>
                <a:gd name="connsiteY4-20" fmla="*/ 720080 h 859944"/>
                <a:gd name="connsiteX0-21" fmla="*/ 30324 w 1470484"/>
                <a:gd name="connsiteY0-22" fmla="*/ 720080 h 856705"/>
                <a:gd name="connsiteX1-23" fmla="*/ 750404 w 1470484"/>
                <a:gd name="connsiteY1-24" fmla="*/ 0 h 856705"/>
                <a:gd name="connsiteX2-25" fmla="*/ 1470484 w 1470484"/>
                <a:gd name="connsiteY2-26" fmla="*/ 720080 h 856705"/>
                <a:gd name="connsiteX3-27" fmla="*/ 864704 w 1470484"/>
                <a:gd name="connsiteY3-28" fmla="*/ 541000 h 856705"/>
                <a:gd name="connsiteX4-29" fmla="*/ 30324 w 1470484"/>
                <a:gd name="connsiteY4-30" fmla="*/ 720080 h 856705"/>
                <a:gd name="connsiteX0-31" fmla="*/ 59 w 1440219"/>
                <a:gd name="connsiteY0-32" fmla="*/ 720080 h 911987"/>
                <a:gd name="connsiteX1-33" fmla="*/ 720139 w 1440219"/>
                <a:gd name="connsiteY1-34" fmla="*/ 0 h 911987"/>
                <a:gd name="connsiteX2-35" fmla="*/ 1440219 w 1440219"/>
                <a:gd name="connsiteY2-36" fmla="*/ 720080 h 911987"/>
                <a:gd name="connsiteX3-37" fmla="*/ 750619 w 1440219"/>
                <a:gd name="connsiteY3-38" fmla="*/ 784840 h 911987"/>
                <a:gd name="connsiteX4-39" fmla="*/ 59 w 1440219"/>
                <a:gd name="connsiteY4-40" fmla="*/ 720080 h 911987"/>
                <a:gd name="connsiteX0-41" fmla="*/ 66099 w 1506259"/>
                <a:gd name="connsiteY0-42" fmla="*/ 720080 h 911987"/>
                <a:gd name="connsiteX1-43" fmla="*/ 786179 w 1506259"/>
                <a:gd name="connsiteY1-44" fmla="*/ 0 h 911987"/>
                <a:gd name="connsiteX2-45" fmla="*/ 1506259 w 1506259"/>
                <a:gd name="connsiteY2-46" fmla="*/ 720080 h 911987"/>
                <a:gd name="connsiteX3-47" fmla="*/ 816659 w 1506259"/>
                <a:gd name="connsiteY3-48" fmla="*/ 784840 h 911987"/>
                <a:gd name="connsiteX4-49" fmla="*/ 66099 w 1506259"/>
                <a:gd name="connsiteY4-50" fmla="*/ 720080 h 911987"/>
                <a:gd name="connsiteX0-51" fmla="*/ 30706 w 1470866"/>
                <a:gd name="connsiteY0-52" fmla="*/ 720080 h 911987"/>
                <a:gd name="connsiteX1-53" fmla="*/ 750786 w 1470866"/>
                <a:gd name="connsiteY1-54" fmla="*/ 0 h 911987"/>
                <a:gd name="connsiteX2-55" fmla="*/ 1470866 w 1470866"/>
                <a:gd name="connsiteY2-56" fmla="*/ 720080 h 911987"/>
                <a:gd name="connsiteX3-57" fmla="*/ 781266 w 1470866"/>
                <a:gd name="connsiteY3-58" fmla="*/ 784840 h 911987"/>
                <a:gd name="connsiteX4-59" fmla="*/ 30706 w 1470866"/>
                <a:gd name="connsiteY4-60" fmla="*/ 720080 h 911987"/>
                <a:gd name="connsiteX0-61" fmla="*/ 30706 w 1470866"/>
                <a:gd name="connsiteY0-62" fmla="*/ 720080 h 898605"/>
                <a:gd name="connsiteX1-63" fmla="*/ 750786 w 1470866"/>
                <a:gd name="connsiteY1-64" fmla="*/ 0 h 898605"/>
                <a:gd name="connsiteX2-65" fmla="*/ 1470866 w 1470866"/>
                <a:gd name="connsiteY2-66" fmla="*/ 720080 h 898605"/>
                <a:gd name="connsiteX3-67" fmla="*/ 781266 w 1470866"/>
                <a:gd name="connsiteY3-68" fmla="*/ 784840 h 898605"/>
                <a:gd name="connsiteX4-69" fmla="*/ 30706 w 1470866"/>
                <a:gd name="connsiteY4-70" fmla="*/ 720080 h 898605"/>
                <a:gd name="connsiteX0-71" fmla="*/ 30706 w 1481953"/>
                <a:gd name="connsiteY0-72" fmla="*/ 720080 h 898605"/>
                <a:gd name="connsiteX1-73" fmla="*/ 750786 w 1481953"/>
                <a:gd name="connsiteY1-74" fmla="*/ 0 h 898605"/>
                <a:gd name="connsiteX2-75" fmla="*/ 1470866 w 1481953"/>
                <a:gd name="connsiteY2-76" fmla="*/ 720080 h 898605"/>
                <a:gd name="connsiteX3-77" fmla="*/ 781266 w 1481953"/>
                <a:gd name="connsiteY3-78" fmla="*/ 784840 h 898605"/>
                <a:gd name="connsiteX4-79" fmla="*/ 30706 w 1481953"/>
                <a:gd name="connsiteY4-80" fmla="*/ 720080 h 89860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50145" y="2378919"/>
              <a:ext cx="10423264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4400">
                <a:defRPr/>
              </a:pPr>
              <a:r>
                <a:rPr lang="zh-CN" altLang="en-US" sz="6600" b="1" spc="600" dirty="0">
                  <a:solidFill>
                    <a:schemeClr val="accent5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硬件综合设计答辩</a:t>
              </a:r>
              <a:endParaRPr lang="zh-CN" altLang="en-US" sz="6600" b="1" spc="6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" name="任意多边形: 形状 1"/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任意多边形: 形状 11"/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-1" fmla="*/ 37431 w 1673422"/>
                <a:gd name="connsiteY0-2" fmla="*/ 207412 h 2616881"/>
                <a:gd name="connsiteX1-3" fmla="*/ 772926 w 1673422"/>
                <a:gd name="connsiteY1-4" fmla="*/ 68264 h 2616881"/>
                <a:gd name="connsiteX2-5" fmla="*/ 733170 w 1673422"/>
                <a:gd name="connsiteY2-6" fmla="*/ 1161569 h 2616881"/>
                <a:gd name="connsiteX3-7" fmla="*/ 1667448 w 1673422"/>
                <a:gd name="connsiteY3-8" fmla="*/ 2334386 h 2616881"/>
                <a:gd name="connsiteX4-9" fmla="*/ 216335 w 1673422"/>
                <a:gd name="connsiteY4-10" fmla="*/ 2533169 h 2616881"/>
                <a:gd name="connsiteX5-11" fmla="*/ 116944 w 1673422"/>
                <a:gd name="connsiteY5-12" fmla="*/ 962786 h 2616881"/>
                <a:gd name="connsiteX6-13" fmla="*/ 37431 w 1673422"/>
                <a:gd name="connsiteY6-14" fmla="*/ 207412 h 2616881"/>
                <a:gd name="connsiteX0-15" fmla="*/ 37431 w 1673422"/>
                <a:gd name="connsiteY0-16" fmla="*/ 207412 h 2616881"/>
                <a:gd name="connsiteX1-17" fmla="*/ 772926 w 1673422"/>
                <a:gd name="connsiteY1-18" fmla="*/ 68264 h 2616881"/>
                <a:gd name="connsiteX2-19" fmla="*/ 733170 w 1673422"/>
                <a:gd name="connsiteY2-20" fmla="*/ 1161569 h 2616881"/>
                <a:gd name="connsiteX3-21" fmla="*/ 1667448 w 1673422"/>
                <a:gd name="connsiteY3-22" fmla="*/ 2334386 h 2616881"/>
                <a:gd name="connsiteX4-23" fmla="*/ 216335 w 1673422"/>
                <a:gd name="connsiteY4-24" fmla="*/ 2533169 h 2616881"/>
                <a:gd name="connsiteX5-25" fmla="*/ 116944 w 1673422"/>
                <a:gd name="connsiteY5-26" fmla="*/ 962786 h 2616881"/>
                <a:gd name="connsiteX6-27" fmla="*/ 37431 w 1673422"/>
                <a:gd name="connsiteY6-28" fmla="*/ 207412 h 2616881"/>
                <a:gd name="connsiteX0-29" fmla="*/ 37431 w 1686471"/>
                <a:gd name="connsiteY0-30" fmla="*/ 207412 h 2616881"/>
                <a:gd name="connsiteX1-31" fmla="*/ 772926 w 1686471"/>
                <a:gd name="connsiteY1-32" fmla="*/ 68264 h 2616881"/>
                <a:gd name="connsiteX2-33" fmla="*/ 733170 w 1686471"/>
                <a:gd name="connsiteY2-34" fmla="*/ 1161569 h 2616881"/>
                <a:gd name="connsiteX3-35" fmla="*/ 1667448 w 1686471"/>
                <a:gd name="connsiteY3-36" fmla="*/ 2334386 h 2616881"/>
                <a:gd name="connsiteX4-37" fmla="*/ 216335 w 1686471"/>
                <a:gd name="connsiteY4-38" fmla="*/ 2533169 h 2616881"/>
                <a:gd name="connsiteX5-39" fmla="*/ 116944 w 1686471"/>
                <a:gd name="connsiteY5-40" fmla="*/ 962786 h 2616881"/>
                <a:gd name="connsiteX6-41" fmla="*/ 37431 w 1686471"/>
                <a:gd name="connsiteY6-42" fmla="*/ 207412 h 2616881"/>
                <a:gd name="connsiteX0-43" fmla="*/ 37431 w 1537700"/>
                <a:gd name="connsiteY0-44" fmla="*/ 207412 h 2595050"/>
                <a:gd name="connsiteX1-45" fmla="*/ 772926 w 1537700"/>
                <a:gd name="connsiteY1-46" fmla="*/ 68264 h 2595050"/>
                <a:gd name="connsiteX2-47" fmla="*/ 733170 w 1537700"/>
                <a:gd name="connsiteY2-48" fmla="*/ 1161569 h 2595050"/>
                <a:gd name="connsiteX3-49" fmla="*/ 1530894 w 1537700"/>
                <a:gd name="connsiteY3-50" fmla="*/ 2163695 h 2595050"/>
                <a:gd name="connsiteX4-51" fmla="*/ 216335 w 1537700"/>
                <a:gd name="connsiteY4-52" fmla="*/ 2533169 h 2595050"/>
                <a:gd name="connsiteX5-53" fmla="*/ 116944 w 1537700"/>
                <a:gd name="connsiteY5-54" fmla="*/ 962786 h 2595050"/>
                <a:gd name="connsiteX6-55" fmla="*/ 37431 w 1537700"/>
                <a:gd name="connsiteY6-56" fmla="*/ 207412 h 2595050"/>
                <a:gd name="connsiteX0-57" fmla="*/ 37431 w 1531078"/>
                <a:gd name="connsiteY0-58" fmla="*/ 207412 h 2717061"/>
                <a:gd name="connsiteX1-59" fmla="*/ 772926 w 1531078"/>
                <a:gd name="connsiteY1-60" fmla="*/ 68264 h 2717061"/>
                <a:gd name="connsiteX2-61" fmla="*/ 733170 w 1531078"/>
                <a:gd name="connsiteY2-62" fmla="*/ 1161569 h 2717061"/>
                <a:gd name="connsiteX3-63" fmla="*/ 1530894 w 1531078"/>
                <a:gd name="connsiteY3-64" fmla="*/ 2163695 h 2717061"/>
                <a:gd name="connsiteX4-65" fmla="*/ 216335 w 1531078"/>
                <a:gd name="connsiteY4-66" fmla="*/ 2533169 h 2717061"/>
                <a:gd name="connsiteX5-67" fmla="*/ 116944 w 1531078"/>
                <a:gd name="connsiteY5-68" fmla="*/ 962786 h 2717061"/>
                <a:gd name="connsiteX6-69" fmla="*/ 37431 w 1531078"/>
                <a:gd name="connsiteY6-70" fmla="*/ 207412 h 2717061"/>
                <a:gd name="connsiteX0-71" fmla="*/ 82294 w 1496427"/>
                <a:gd name="connsiteY0-72" fmla="*/ 896039 h 2650314"/>
                <a:gd name="connsiteX1-73" fmla="*/ 738276 w 1496427"/>
                <a:gd name="connsiteY1-74" fmla="*/ 1517 h 2650314"/>
                <a:gd name="connsiteX2-75" fmla="*/ 698520 w 1496427"/>
                <a:gd name="connsiteY2-76" fmla="*/ 1094822 h 2650314"/>
                <a:gd name="connsiteX3-77" fmla="*/ 1496244 w 1496427"/>
                <a:gd name="connsiteY3-78" fmla="*/ 2096948 h 2650314"/>
                <a:gd name="connsiteX4-79" fmla="*/ 181685 w 1496427"/>
                <a:gd name="connsiteY4-80" fmla="*/ 2466422 h 2650314"/>
                <a:gd name="connsiteX5-81" fmla="*/ 82294 w 1496427"/>
                <a:gd name="connsiteY5-82" fmla="*/ 896039 h 2650314"/>
                <a:gd name="connsiteX0-83" fmla="*/ 82294 w 1496427"/>
                <a:gd name="connsiteY0-84" fmla="*/ 95708 h 1849983"/>
                <a:gd name="connsiteX1-85" fmla="*/ 698520 w 1496427"/>
                <a:gd name="connsiteY1-86" fmla="*/ 294491 h 1849983"/>
                <a:gd name="connsiteX2-87" fmla="*/ 1496244 w 1496427"/>
                <a:gd name="connsiteY2-88" fmla="*/ 1296617 h 1849983"/>
                <a:gd name="connsiteX3-89" fmla="*/ 181685 w 1496427"/>
                <a:gd name="connsiteY3-90" fmla="*/ 1666091 h 1849983"/>
                <a:gd name="connsiteX4-91" fmla="*/ 82294 w 1496427"/>
                <a:gd name="connsiteY4-92" fmla="*/ 95708 h 1849983"/>
                <a:gd name="connsiteX0-93" fmla="*/ 82294 w 1496427"/>
                <a:gd name="connsiteY0-94" fmla="*/ 226895 h 1981170"/>
                <a:gd name="connsiteX1-95" fmla="*/ 698520 w 1496427"/>
                <a:gd name="connsiteY1-96" fmla="*/ 425678 h 1981170"/>
                <a:gd name="connsiteX2-97" fmla="*/ 1496244 w 1496427"/>
                <a:gd name="connsiteY2-98" fmla="*/ 1427804 h 1981170"/>
                <a:gd name="connsiteX3-99" fmla="*/ 181685 w 1496427"/>
                <a:gd name="connsiteY3-100" fmla="*/ 1797278 h 1981170"/>
                <a:gd name="connsiteX4-101" fmla="*/ 82294 w 1496427"/>
                <a:gd name="connsiteY4-102" fmla="*/ 226895 h 1981170"/>
                <a:gd name="connsiteX0-103" fmla="*/ 82294 w 1496472"/>
                <a:gd name="connsiteY0-104" fmla="*/ 226895 h 2130327"/>
                <a:gd name="connsiteX1-105" fmla="*/ 698520 w 1496472"/>
                <a:gd name="connsiteY1-106" fmla="*/ 425678 h 2130327"/>
                <a:gd name="connsiteX2-107" fmla="*/ 1496244 w 1496472"/>
                <a:gd name="connsiteY2-108" fmla="*/ 1427804 h 2130327"/>
                <a:gd name="connsiteX3-109" fmla="*/ 181685 w 1496472"/>
                <a:gd name="connsiteY3-110" fmla="*/ 1797278 h 2130327"/>
                <a:gd name="connsiteX4-111" fmla="*/ 82294 w 1496472"/>
                <a:gd name="connsiteY4-112" fmla="*/ 226895 h 2130327"/>
                <a:gd name="connsiteX0-113" fmla="*/ 199445 w 1613623"/>
                <a:gd name="connsiteY0-114" fmla="*/ 226895 h 2130329"/>
                <a:gd name="connsiteX1-115" fmla="*/ 815671 w 1613623"/>
                <a:gd name="connsiteY1-116" fmla="*/ 425678 h 2130329"/>
                <a:gd name="connsiteX2-117" fmla="*/ 1613395 w 1613623"/>
                <a:gd name="connsiteY2-118" fmla="*/ 1427804 h 2130329"/>
                <a:gd name="connsiteX3-119" fmla="*/ 298836 w 1613623"/>
                <a:gd name="connsiteY3-120" fmla="*/ 1797278 h 2130329"/>
                <a:gd name="connsiteX4-121" fmla="*/ 199445 w 1613623"/>
                <a:gd name="connsiteY4-122" fmla="*/ 226895 h 21303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/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-1" fmla="*/ 37431 w 1673422"/>
                <a:gd name="connsiteY0-2" fmla="*/ 207412 h 2616881"/>
                <a:gd name="connsiteX1-3" fmla="*/ 772926 w 1673422"/>
                <a:gd name="connsiteY1-4" fmla="*/ 68264 h 2616881"/>
                <a:gd name="connsiteX2-5" fmla="*/ 733170 w 1673422"/>
                <a:gd name="connsiteY2-6" fmla="*/ 1161569 h 2616881"/>
                <a:gd name="connsiteX3-7" fmla="*/ 1667448 w 1673422"/>
                <a:gd name="connsiteY3-8" fmla="*/ 2334386 h 2616881"/>
                <a:gd name="connsiteX4-9" fmla="*/ 216335 w 1673422"/>
                <a:gd name="connsiteY4-10" fmla="*/ 2533169 h 2616881"/>
                <a:gd name="connsiteX5-11" fmla="*/ 116944 w 1673422"/>
                <a:gd name="connsiteY5-12" fmla="*/ 962786 h 2616881"/>
                <a:gd name="connsiteX6-13" fmla="*/ 37431 w 1673422"/>
                <a:gd name="connsiteY6-14" fmla="*/ 207412 h 2616881"/>
                <a:gd name="connsiteX0-15" fmla="*/ 37431 w 1673422"/>
                <a:gd name="connsiteY0-16" fmla="*/ 207412 h 2616881"/>
                <a:gd name="connsiteX1-17" fmla="*/ 772926 w 1673422"/>
                <a:gd name="connsiteY1-18" fmla="*/ 68264 h 2616881"/>
                <a:gd name="connsiteX2-19" fmla="*/ 733170 w 1673422"/>
                <a:gd name="connsiteY2-20" fmla="*/ 1161569 h 2616881"/>
                <a:gd name="connsiteX3-21" fmla="*/ 1667448 w 1673422"/>
                <a:gd name="connsiteY3-22" fmla="*/ 2334386 h 2616881"/>
                <a:gd name="connsiteX4-23" fmla="*/ 216335 w 1673422"/>
                <a:gd name="connsiteY4-24" fmla="*/ 2533169 h 2616881"/>
                <a:gd name="connsiteX5-25" fmla="*/ 116944 w 1673422"/>
                <a:gd name="connsiteY5-26" fmla="*/ 962786 h 2616881"/>
                <a:gd name="connsiteX6-27" fmla="*/ 37431 w 1673422"/>
                <a:gd name="connsiteY6-28" fmla="*/ 207412 h 2616881"/>
                <a:gd name="connsiteX0-29" fmla="*/ 37431 w 1686471"/>
                <a:gd name="connsiteY0-30" fmla="*/ 207412 h 2616881"/>
                <a:gd name="connsiteX1-31" fmla="*/ 772926 w 1686471"/>
                <a:gd name="connsiteY1-32" fmla="*/ 68264 h 2616881"/>
                <a:gd name="connsiteX2-33" fmla="*/ 733170 w 1686471"/>
                <a:gd name="connsiteY2-34" fmla="*/ 1161569 h 2616881"/>
                <a:gd name="connsiteX3-35" fmla="*/ 1667448 w 1686471"/>
                <a:gd name="connsiteY3-36" fmla="*/ 2334386 h 2616881"/>
                <a:gd name="connsiteX4-37" fmla="*/ 216335 w 1686471"/>
                <a:gd name="connsiteY4-38" fmla="*/ 2533169 h 2616881"/>
                <a:gd name="connsiteX5-39" fmla="*/ 116944 w 1686471"/>
                <a:gd name="connsiteY5-40" fmla="*/ 962786 h 2616881"/>
                <a:gd name="connsiteX6-41" fmla="*/ 37431 w 1686471"/>
                <a:gd name="connsiteY6-42" fmla="*/ 207412 h 2616881"/>
                <a:gd name="connsiteX0-43" fmla="*/ 37431 w 1537700"/>
                <a:gd name="connsiteY0-44" fmla="*/ 207412 h 2595050"/>
                <a:gd name="connsiteX1-45" fmla="*/ 772926 w 1537700"/>
                <a:gd name="connsiteY1-46" fmla="*/ 68264 h 2595050"/>
                <a:gd name="connsiteX2-47" fmla="*/ 733170 w 1537700"/>
                <a:gd name="connsiteY2-48" fmla="*/ 1161569 h 2595050"/>
                <a:gd name="connsiteX3-49" fmla="*/ 1530894 w 1537700"/>
                <a:gd name="connsiteY3-50" fmla="*/ 2163695 h 2595050"/>
                <a:gd name="connsiteX4-51" fmla="*/ 216335 w 1537700"/>
                <a:gd name="connsiteY4-52" fmla="*/ 2533169 h 2595050"/>
                <a:gd name="connsiteX5-53" fmla="*/ 116944 w 1537700"/>
                <a:gd name="connsiteY5-54" fmla="*/ 962786 h 2595050"/>
                <a:gd name="connsiteX6-55" fmla="*/ 37431 w 1537700"/>
                <a:gd name="connsiteY6-56" fmla="*/ 207412 h 2595050"/>
                <a:gd name="connsiteX0-57" fmla="*/ 37431 w 1531078"/>
                <a:gd name="connsiteY0-58" fmla="*/ 207412 h 2717061"/>
                <a:gd name="connsiteX1-59" fmla="*/ 772926 w 1531078"/>
                <a:gd name="connsiteY1-60" fmla="*/ 68264 h 2717061"/>
                <a:gd name="connsiteX2-61" fmla="*/ 733170 w 1531078"/>
                <a:gd name="connsiteY2-62" fmla="*/ 1161569 h 2717061"/>
                <a:gd name="connsiteX3-63" fmla="*/ 1530894 w 1531078"/>
                <a:gd name="connsiteY3-64" fmla="*/ 2163695 h 2717061"/>
                <a:gd name="connsiteX4-65" fmla="*/ 216335 w 1531078"/>
                <a:gd name="connsiteY4-66" fmla="*/ 2533169 h 2717061"/>
                <a:gd name="connsiteX5-67" fmla="*/ 116944 w 1531078"/>
                <a:gd name="connsiteY5-68" fmla="*/ 962786 h 2717061"/>
                <a:gd name="connsiteX6-69" fmla="*/ 37431 w 1531078"/>
                <a:gd name="connsiteY6-70" fmla="*/ 207412 h 2717061"/>
                <a:gd name="connsiteX0-71" fmla="*/ 82294 w 1496427"/>
                <a:gd name="connsiteY0-72" fmla="*/ 896039 h 2650314"/>
                <a:gd name="connsiteX1-73" fmla="*/ 738276 w 1496427"/>
                <a:gd name="connsiteY1-74" fmla="*/ 1517 h 2650314"/>
                <a:gd name="connsiteX2-75" fmla="*/ 698520 w 1496427"/>
                <a:gd name="connsiteY2-76" fmla="*/ 1094822 h 2650314"/>
                <a:gd name="connsiteX3-77" fmla="*/ 1496244 w 1496427"/>
                <a:gd name="connsiteY3-78" fmla="*/ 2096948 h 2650314"/>
                <a:gd name="connsiteX4-79" fmla="*/ 181685 w 1496427"/>
                <a:gd name="connsiteY4-80" fmla="*/ 2466422 h 2650314"/>
                <a:gd name="connsiteX5-81" fmla="*/ 82294 w 1496427"/>
                <a:gd name="connsiteY5-82" fmla="*/ 896039 h 2650314"/>
                <a:gd name="connsiteX0-83" fmla="*/ 82294 w 1496427"/>
                <a:gd name="connsiteY0-84" fmla="*/ 95708 h 1849983"/>
                <a:gd name="connsiteX1-85" fmla="*/ 698520 w 1496427"/>
                <a:gd name="connsiteY1-86" fmla="*/ 294491 h 1849983"/>
                <a:gd name="connsiteX2-87" fmla="*/ 1496244 w 1496427"/>
                <a:gd name="connsiteY2-88" fmla="*/ 1296617 h 1849983"/>
                <a:gd name="connsiteX3-89" fmla="*/ 181685 w 1496427"/>
                <a:gd name="connsiteY3-90" fmla="*/ 1666091 h 1849983"/>
                <a:gd name="connsiteX4-91" fmla="*/ 82294 w 1496427"/>
                <a:gd name="connsiteY4-92" fmla="*/ 95708 h 1849983"/>
                <a:gd name="connsiteX0-93" fmla="*/ 82294 w 1496427"/>
                <a:gd name="connsiteY0-94" fmla="*/ 226895 h 1981170"/>
                <a:gd name="connsiteX1-95" fmla="*/ 698520 w 1496427"/>
                <a:gd name="connsiteY1-96" fmla="*/ 425678 h 1981170"/>
                <a:gd name="connsiteX2-97" fmla="*/ 1496244 w 1496427"/>
                <a:gd name="connsiteY2-98" fmla="*/ 1427804 h 1981170"/>
                <a:gd name="connsiteX3-99" fmla="*/ 181685 w 1496427"/>
                <a:gd name="connsiteY3-100" fmla="*/ 1797278 h 1981170"/>
                <a:gd name="connsiteX4-101" fmla="*/ 82294 w 1496427"/>
                <a:gd name="connsiteY4-102" fmla="*/ 226895 h 1981170"/>
                <a:gd name="connsiteX0-103" fmla="*/ 82294 w 1496472"/>
                <a:gd name="connsiteY0-104" fmla="*/ 226895 h 2130327"/>
                <a:gd name="connsiteX1-105" fmla="*/ 698520 w 1496472"/>
                <a:gd name="connsiteY1-106" fmla="*/ 425678 h 2130327"/>
                <a:gd name="connsiteX2-107" fmla="*/ 1496244 w 1496472"/>
                <a:gd name="connsiteY2-108" fmla="*/ 1427804 h 2130327"/>
                <a:gd name="connsiteX3-109" fmla="*/ 181685 w 1496472"/>
                <a:gd name="connsiteY3-110" fmla="*/ 1797278 h 2130327"/>
                <a:gd name="connsiteX4-111" fmla="*/ 82294 w 1496472"/>
                <a:gd name="connsiteY4-112" fmla="*/ 226895 h 2130327"/>
                <a:gd name="connsiteX0-113" fmla="*/ 199445 w 1613623"/>
                <a:gd name="connsiteY0-114" fmla="*/ 226895 h 2130329"/>
                <a:gd name="connsiteX1-115" fmla="*/ 815671 w 1613623"/>
                <a:gd name="connsiteY1-116" fmla="*/ 425678 h 2130329"/>
                <a:gd name="connsiteX2-117" fmla="*/ 1613395 w 1613623"/>
                <a:gd name="connsiteY2-118" fmla="*/ 1427804 h 2130329"/>
                <a:gd name="connsiteX3-119" fmla="*/ 298836 w 1613623"/>
                <a:gd name="connsiteY3-120" fmla="*/ 1797278 h 2130329"/>
                <a:gd name="connsiteX4-121" fmla="*/ 199445 w 1613623"/>
                <a:gd name="connsiteY4-122" fmla="*/ 226895 h 21303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矩形: 圆角 28"/>
            <p:cNvSpPr/>
            <p:nvPr/>
          </p:nvSpPr>
          <p:spPr>
            <a:xfrm>
              <a:off x="5754547" y="4841090"/>
              <a:ext cx="2561347" cy="328361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5849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565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6172450" y="4871259"/>
              <a:ext cx="1750060" cy="3067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rgbClr val="B87A5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2023/1/13</a:t>
              </a:r>
              <a:endParaRPr lang="zh-CN" altLang="en-US" sz="1400" spc="600" dirty="0">
                <a:solidFill>
                  <a:srgbClr val="B87A5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3" name="矩形: 圆角 28"/>
          <p:cNvSpPr/>
          <p:nvPr/>
        </p:nvSpPr>
        <p:spPr>
          <a:xfrm>
            <a:off x="5754370" y="4301490"/>
            <a:ext cx="2999740" cy="408305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B87A56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866775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spc="600" dirty="0">
                <a:solidFill>
                  <a:srgbClr val="B87A5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组员：陈仕广、吴卓宣</a:t>
            </a:r>
            <a:endParaRPr lang="en-US" altLang="zh-CN" sz="1705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/>
            <p:cNvSpPr/>
            <p:nvPr/>
          </p:nvSpPr>
          <p:spPr>
            <a:xfrm>
              <a:off x="2761193" y="4218659"/>
              <a:ext cx="3018155" cy="958850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7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70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汇报人：陈仕广</a:t>
              </a: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ctr" defTabSz="8667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70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答辩人：陈仕广、吴卓宣</a:t>
              </a: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任意多边形: 形状 4"/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7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7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7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7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-1" fmla="*/ 760 w 1440920"/>
                <a:gd name="connsiteY0-2" fmla="*/ 720080 h 859944"/>
                <a:gd name="connsiteX1-3" fmla="*/ 720840 w 1440920"/>
                <a:gd name="connsiteY1-4" fmla="*/ 0 h 859944"/>
                <a:gd name="connsiteX2-5" fmla="*/ 1440920 w 1440920"/>
                <a:gd name="connsiteY2-6" fmla="*/ 720080 h 859944"/>
                <a:gd name="connsiteX3-7" fmla="*/ 835140 w 1440920"/>
                <a:gd name="connsiteY3-8" fmla="*/ 541000 h 859944"/>
                <a:gd name="connsiteX4-9" fmla="*/ 760 w 1440920"/>
                <a:gd name="connsiteY4-10" fmla="*/ 720080 h 859944"/>
                <a:gd name="connsiteX0-11" fmla="*/ 30324 w 1470484"/>
                <a:gd name="connsiteY0-12" fmla="*/ 720080 h 859944"/>
                <a:gd name="connsiteX1-13" fmla="*/ 750404 w 1470484"/>
                <a:gd name="connsiteY1-14" fmla="*/ 0 h 859944"/>
                <a:gd name="connsiteX2-15" fmla="*/ 1470484 w 1470484"/>
                <a:gd name="connsiteY2-16" fmla="*/ 720080 h 859944"/>
                <a:gd name="connsiteX3-17" fmla="*/ 864704 w 1470484"/>
                <a:gd name="connsiteY3-18" fmla="*/ 541000 h 859944"/>
                <a:gd name="connsiteX4-19" fmla="*/ 30324 w 1470484"/>
                <a:gd name="connsiteY4-20" fmla="*/ 720080 h 859944"/>
                <a:gd name="connsiteX0-21" fmla="*/ 30324 w 1470484"/>
                <a:gd name="connsiteY0-22" fmla="*/ 720080 h 856705"/>
                <a:gd name="connsiteX1-23" fmla="*/ 750404 w 1470484"/>
                <a:gd name="connsiteY1-24" fmla="*/ 0 h 856705"/>
                <a:gd name="connsiteX2-25" fmla="*/ 1470484 w 1470484"/>
                <a:gd name="connsiteY2-26" fmla="*/ 720080 h 856705"/>
                <a:gd name="connsiteX3-27" fmla="*/ 864704 w 1470484"/>
                <a:gd name="connsiteY3-28" fmla="*/ 541000 h 856705"/>
                <a:gd name="connsiteX4-29" fmla="*/ 30324 w 1470484"/>
                <a:gd name="connsiteY4-30" fmla="*/ 720080 h 856705"/>
                <a:gd name="connsiteX0-31" fmla="*/ 59 w 1440219"/>
                <a:gd name="connsiteY0-32" fmla="*/ 720080 h 911987"/>
                <a:gd name="connsiteX1-33" fmla="*/ 720139 w 1440219"/>
                <a:gd name="connsiteY1-34" fmla="*/ 0 h 911987"/>
                <a:gd name="connsiteX2-35" fmla="*/ 1440219 w 1440219"/>
                <a:gd name="connsiteY2-36" fmla="*/ 720080 h 911987"/>
                <a:gd name="connsiteX3-37" fmla="*/ 750619 w 1440219"/>
                <a:gd name="connsiteY3-38" fmla="*/ 784840 h 911987"/>
                <a:gd name="connsiteX4-39" fmla="*/ 59 w 1440219"/>
                <a:gd name="connsiteY4-40" fmla="*/ 720080 h 911987"/>
                <a:gd name="connsiteX0-41" fmla="*/ 66099 w 1506259"/>
                <a:gd name="connsiteY0-42" fmla="*/ 720080 h 911987"/>
                <a:gd name="connsiteX1-43" fmla="*/ 786179 w 1506259"/>
                <a:gd name="connsiteY1-44" fmla="*/ 0 h 911987"/>
                <a:gd name="connsiteX2-45" fmla="*/ 1506259 w 1506259"/>
                <a:gd name="connsiteY2-46" fmla="*/ 720080 h 911987"/>
                <a:gd name="connsiteX3-47" fmla="*/ 816659 w 1506259"/>
                <a:gd name="connsiteY3-48" fmla="*/ 784840 h 911987"/>
                <a:gd name="connsiteX4-49" fmla="*/ 66099 w 1506259"/>
                <a:gd name="connsiteY4-50" fmla="*/ 720080 h 911987"/>
                <a:gd name="connsiteX0-51" fmla="*/ 30706 w 1470866"/>
                <a:gd name="connsiteY0-52" fmla="*/ 720080 h 911987"/>
                <a:gd name="connsiteX1-53" fmla="*/ 750786 w 1470866"/>
                <a:gd name="connsiteY1-54" fmla="*/ 0 h 911987"/>
                <a:gd name="connsiteX2-55" fmla="*/ 1470866 w 1470866"/>
                <a:gd name="connsiteY2-56" fmla="*/ 720080 h 911987"/>
                <a:gd name="connsiteX3-57" fmla="*/ 781266 w 1470866"/>
                <a:gd name="connsiteY3-58" fmla="*/ 784840 h 911987"/>
                <a:gd name="connsiteX4-59" fmla="*/ 30706 w 1470866"/>
                <a:gd name="connsiteY4-60" fmla="*/ 720080 h 911987"/>
                <a:gd name="connsiteX0-61" fmla="*/ 30706 w 1470866"/>
                <a:gd name="connsiteY0-62" fmla="*/ 720080 h 898605"/>
                <a:gd name="connsiteX1-63" fmla="*/ 750786 w 1470866"/>
                <a:gd name="connsiteY1-64" fmla="*/ 0 h 898605"/>
                <a:gd name="connsiteX2-65" fmla="*/ 1470866 w 1470866"/>
                <a:gd name="connsiteY2-66" fmla="*/ 720080 h 898605"/>
                <a:gd name="connsiteX3-67" fmla="*/ 781266 w 1470866"/>
                <a:gd name="connsiteY3-68" fmla="*/ 784840 h 898605"/>
                <a:gd name="connsiteX4-69" fmla="*/ 30706 w 1470866"/>
                <a:gd name="connsiteY4-70" fmla="*/ 720080 h 898605"/>
                <a:gd name="connsiteX0-71" fmla="*/ 30706 w 1481953"/>
                <a:gd name="connsiteY0-72" fmla="*/ 720080 h 898605"/>
                <a:gd name="connsiteX1-73" fmla="*/ 750786 w 1481953"/>
                <a:gd name="connsiteY1-74" fmla="*/ 0 h 898605"/>
                <a:gd name="connsiteX2-75" fmla="*/ 1470866 w 1481953"/>
                <a:gd name="connsiteY2-76" fmla="*/ 720080 h 898605"/>
                <a:gd name="connsiteX3-77" fmla="*/ 781266 w 1481953"/>
                <a:gd name="connsiteY3-78" fmla="*/ 784840 h 898605"/>
                <a:gd name="connsiteX4-79" fmla="*/ 30706 w 1481953"/>
                <a:gd name="connsiteY4-80" fmla="*/ 720080 h 89860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7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100793" y="2592424"/>
              <a:ext cx="7990205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6600" b="1" i="0" u="none" strike="noStrike" kern="1200" cap="none" spc="300" normalizeH="0" baseline="0" noProof="0" dirty="0">
                  <a:ln>
                    <a:noFill/>
                  </a:ln>
                  <a:solidFill>
                    <a:srgbClr val="D66E49">
                      <a:lumMod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请助教老师指教</a:t>
              </a:r>
              <a:endParaRPr kumimoji="0" lang="zh-CN" altLang="en-US" sz="6600" b="1" i="0" u="none" strike="noStrike" kern="1200" cap="none" spc="300" normalizeH="0" baseline="0" noProof="0" dirty="0">
                <a:ln>
                  <a:noFill/>
                </a:ln>
                <a:solidFill>
                  <a:srgbClr val="D66E49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" name="任意多边形: 形状 1"/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7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0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任意多边形: 形状 11"/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-1" fmla="*/ 37431 w 1673422"/>
                <a:gd name="connsiteY0-2" fmla="*/ 207412 h 2616881"/>
                <a:gd name="connsiteX1-3" fmla="*/ 772926 w 1673422"/>
                <a:gd name="connsiteY1-4" fmla="*/ 68264 h 2616881"/>
                <a:gd name="connsiteX2-5" fmla="*/ 733170 w 1673422"/>
                <a:gd name="connsiteY2-6" fmla="*/ 1161569 h 2616881"/>
                <a:gd name="connsiteX3-7" fmla="*/ 1667448 w 1673422"/>
                <a:gd name="connsiteY3-8" fmla="*/ 2334386 h 2616881"/>
                <a:gd name="connsiteX4-9" fmla="*/ 216335 w 1673422"/>
                <a:gd name="connsiteY4-10" fmla="*/ 2533169 h 2616881"/>
                <a:gd name="connsiteX5-11" fmla="*/ 116944 w 1673422"/>
                <a:gd name="connsiteY5-12" fmla="*/ 962786 h 2616881"/>
                <a:gd name="connsiteX6-13" fmla="*/ 37431 w 1673422"/>
                <a:gd name="connsiteY6-14" fmla="*/ 207412 h 2616881"/>
                <a:gd name="connsiteX0-15" fmla="*/ 37431 w 1673422"/>
                <a:gd name="connsiteY0-16" fmla="*/ 207412 h 2616881"/>
                <a:gd name="connsiteX1-17" fmla="*/ 772926 w 1673422"/>
                <a:gd name="connsiteY1-18" fmla="*/ 68264 h 2616881"/>
                <a:gd name="connsiteX2-19" fmla="*/ 733170 w 1673422"/>
                <a:gd name="connsiteY2-20" fmla="*/ 1161569 h 2616881"/>
                <a:gd name="connsiteX3-21" fmla="*/ 1667448 w 1673422"/>
                <a:gd name="connsiteY3-22" fmla="*/ 2334386 h 2616881"/>
                <a:gd name="connsiteX4-23" fmla="*/ 216335 w 1673422"/>
                <a:gd name="connsiteY4-24" fmla="*/ 2533169 h 2616881"/>
                <a:gd name="connsiteX5-25" fmla="*/ 116944 w 1673422"/>
                <a:gd name="connsiteY5-26" fmla="*/ 962786 h 2616881"/>
                <a:gd name="connsiteX6-27" fmla="*/ 37431 w 1673422"/>
                <a:gd name="connsiteY6-28" fmla="*/ 207412 h 2616881"/>
                <a:gd name="connsiteX0-29" fmla="*/ 37431 w 1686471"/>
                <a:gd name="connsiteY0-30" fmla="*/ 207412 h 2616881"/>
                <a:gd name="connsiteX1-31" fmla="*/ 772926 w 1686471"/>
                <a:gd name="connsiteY1-32" fmla="*/ 68264 h 2616881"/>
                <a:gd name="connsiteX2-33" fmla="*/ 733170 w 1686471"/>
                <a:gd name="connsiteY2-34" fmla="*/ 1161569 h 2616881"/>
                <a:gd name="connsiteX3-35" fmla="*/ 1667448 w 1686471"/>
                <a:gd name="connsiteY3-36" fmla="*/ 2334386 h 2616881"/>
                <a:gd name="connsiteX4-37" fmla="*/ 216335 w 1686471"/>
                <a:gd name="connsiteY4-38" fmla="*/ 2533169 h 2616881"/>
                <a:gd name="connsiteX5-39" fmla="*/ 116944 w 1686471"/>
                <a:gd name="connsiteY5-40" fmla="*/ 962786 h 2616881"/>
                <a:gd name="connsiteX6-41" fmla="*/ 37431 w 1686471"/>
                <a:gd name="connsiteY6-42" fmla="*/ 207412 h 2616881"/>
                <a:gd name="connsiteX0-43" fmla="*/ 37431 w 1537700"/>
                <a:gd name="connsiteY0-44" fmla="*/ 207412 h 2595050"/>
                <a:gd name="connsiteX1-45" fmla="*/ 772926 w 1537700"/>
                <a:gd name="connsiteY1-46" fmla="*/ 68264 h 2595050"/>
                <a:gd name="connsiteX2-47" fmla="*/ 733170 w 1537700"/>
                <a:gd name="connsiteY2-48" fmla="*/ 1161569 h 2595050"/>
                <a:gd name="connsiteX3-49" fmla="*/ 1530894 w 1537700"/>
                <a:gd name="connsiteY3-50" fmla="*/ 2163695 h 2595050"/>
                <a:gd name="connsiteX4-51" fmla="*/ 216335 w 1537700"/>
                <a:gd name="connsiteY4-52" fmla="*/ 2533169 h 2595050"/>
                <a:gd name="connsiteX5-53" fmla="*/ 116944 w 1537700"/>
                <a:gd name="connsiteY5-54" fmla="*/ 962786 h 2595050"/>
                <a:gd name="connsiteX6-55" fmla="*/ 37431 w 1537700"/>
                <a:gd name="connsiteY6-56" fmla="*/ 207412 h 2595050"/>
                <a:gd name="connsiteX0-57" fmla="*/ 37431 w 1531078"/>
                <a:gd name="connsiteY0-58" fmla="*/ 207412 h 2717061"/>
                <a:gd name="connsiteX1-59" fmla="*/ 772926 w 1531078"/>
                <a:gd name="connsiteY1-60" fmla="*/ 68264 h 2717061"/>
                <a:gd name="connsiteX2-61" fmla="*/ 733170 w 1531078"/>
                <a:gd name="connsiteY2-62" fmla="*/ 1161569 h 2717061"/>
                <a:gd name="connsiteX3-63" fmla="*/ 1530894 w 1531078"/>
                <a:gd name="connsiteY3-64" fmla="*/ 2163695 h 2717061"/>
                <a:gd name="connsiteX4-65" fmla="*/ 216335 w 1531078"/>
                <a:gd name="connsiteY4-66" fmla="*/ 2533169 h 2717061"/>
                <a:gd name="connsiteX5-67" fmla="*/ 116944 w 1531078"/>
                <a:gd name="connsiteY5-68" fmla="*/ 962786 h 2717061"/>
                <a:gd name="connsiteX6-69" fmla="*/ 37431 w 1531078"/>
                <a:gd name="connsiteY6-70" fmla="*/ 207412 h 2717061"/>
                <a:gd name="connsiteX0-71" fmla="*/ 82294 w 1496427"/>
                <a:gd name="connsiteY0-72" fmla="*/ 896039 h 2650314"/>
                <a:gd name="connsiteX1-73" fmla="*/ 738276 w 1496427"/>
                <a:gd name="connsiteY1-74" fmla="*/ 1517 h 2650314"/>
                <a:gd name="connsiteX2-75" fmla="*/ 698520 w 1496427"/>
                <a:gd name="connsiteY2-76" fmla="*/ 1094822 h 2650314"/>
                <a:gd name="connsiteX3-77" fmla="*/ 1496244 w 1496427"/>
                <a:gd name="connsiteY3-78" fmla="*/ 2096948 h 2650314"/>
                <a:gd name="connsiteX4-79" fmla="*/ 181685 w 1496427"/>
                <a:gd name="connsiteY4-80" fmla="*/ 2466422 h 2650314"/>
                <a:gd name="connsiteX5-81" fmla="*/ 82294 w 1496427"/>
                <a:gd name="connsiteY5-82" fmla="*/ 896039 h 2650314"/>
                <a:gd name="connsiteX0-83" fmla="*/ 82294 w 1496427"/>
                <a:gd name="connsiteY0-84" fmla="*/ 95708 h 1849983"/>
                <a:gd name="connsiteX1-85" fmla="*/ 698520 w 1496427"/>
                <a:gd name="connsiteY1-86" fmla="*/ 294491 h 1849983"/>
                <a:gd name="connsiteX2-87" fmla="*/ 1496244 w 1496427"/>
                <a:gd name="connsiteY2-88" fmla="*/ 1296617 h 1849983"/>
                <a:gd name="connsiteX3-89" fmla="*/ 181685 w 1496427"/>
                <a:gd name="connsiteY3-90" fmla="*/ 1666091 h 1849983"/>
                <a:gd name="connsiteX4-91" fmla="*/ 82294 w 1496427"/>
                <a:gd name="connsiteY4-92" fmla="*/ 95708 h 1849983"/>
                <a:gd name="connsiteX0-93" fmla="*/ 82294 w 1496427"/>
                <a:gd name="connsiteY0-94" fmla="*/ 226895 h 1981170"/>
                <a:gd name="connsiteX1-95" fmla="*/ 698520 w 1496427"/>
                <a:gd name="connsiteY1-96" fmla="*/ 425678 h 1981170"/>
                <a:gd name="connsiteX2-97" fmla="*/ 1496244 w 1496427"/>
                <a:gd name="connsiteY2-98" fmla="*/ 1427804 h 1981170"/>
                <a:gd name="connsiteX3-99" fmla="*/ 181685 w 1496427"/>
                <a:gd name="connsiteY3-100" fmla="*/ 1797278 h 1981170"/>
                <a:gd name="connsiteX4-101" fmla="*/ 82294 w 1496427"/>
                <a:gd name="connsiteY4-102" fmla="*/ 226895 h 1981170"/>
                <a:gd name="connsiteX0-103" fmla="*/ 82294 w 1496472"/>
                <a:gd name="connsiteY0-104" fmla="*/ 226895 h 2130327"/>
                <a:gd name="connsiteX1-105" fmla="*/ 698520 w 1496472"/>
                <a:gd name="connsiteY1-106" fmla="*/ 425678 h 2130327"/>
                <a:gd name="connsiteX2-107" fmla="*/ 1496244 w 1496472"/>
                <a:gd name="connsiteY2-108" fmla="*/ 1427804 h 2130327"/>
                <a:gd name="connsiteX3-109" fmla="*/ 181685 w 1496472"/>
                <a:gd name="connsiteY3-110" fmla="*/ 1797278 h 2130327"/>
                <a:gd name="connsiteX4-111" fmla="*/ 82294 w 1496472"/>
                <a:gd name="connsiteY4-112" fmla="*/ 226895 h 2130327"/>
                <a:gd name="connsiteX0-113" fmla="*/ 199445 w 1613623"/>
                <a:gd name="connsiteY0-114" fmla="*/ 226895 h 2130329"/>
                <a:gd name="connsiteX1-115" fmla="*/ 815671 w 1613623"/>
                <a:gd name="connsiteY1-116" fmla="*/ 425678 h 2130329"/>
                <a:gd name="connsiteX2-117" fmla="*/ 1613395 w 1613623"/>
                <a:gd name="connsiteY2-118" fmla="*/ 1427804 h 2130329"/>
                <a:gd name="connsiteX3-119" fmla="*/ 298836 w 1613623"/>
                <a:gd name="connsiteY3-120" fmla="*/ 1797278 h 2130329"/>
                <a:gd name="connsiteX4-121" fmla="*/ 199445 w 1613623"/>
                <a:gd name="connsiteY4-122" fmla="*/ 226895 h 21303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任意多边形: 形状 13"/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-1" fmla="*/ 37431 w 1673422"/>
                <a:gd name="connsiteY0-2" fmla="*/ 207412 h 2616881"/>
                <a:gd name="connsiteX1-3" fmla="*/ 772926 w 1673422"/>
                <a:gd name="connsiteY1-4" fmla="*/ 68264 h 2616881"/>
                <a:gd name="connsiteX2-5" fmla="*/ 733170 w 1673422"/>
                <a:gd name="connsiteY2-6" fmla="*/ 1161569 h 2616881"/>
                <a:gd name="connsiteX3-7" fmla="*/ 1667448 w 1673422"/>
                <a:gd name="connsiteY3-8" fmla="*/ 2334386 h 2616881"/>
                <a:gd name="connsiteX4-9" fmla="*/ 216335 w 1673422"/>
                <a:gd name="connsiteY4-10" fmla="*/ 2533169 h 2616881"/>
                <a:gd name="connsiteX5-11" fmla="*/ 116944 w 1673422"/>
                <a:gd name="connsiteY5-12" fmla="*/ 962786 h 2616881"/>
                <a:gd name="connsiteX6-13" fmla="*/ 37431 w 1673422"/>
                <a:gd name="connsiteY6-14" fmla="*/ 207412 h 2616881"/>
                <a:gd name="connsiteX0-15" fmla="*/ 37431 w 1673422"/>
                <a:gd name="connsiteY0-16" fmla="*/ 207412 h 2616881"/>
                <a:gd name="connsiteX1-17" fmla="*/ 772926 w 1673422"/>
                <a:gd name="connsiteY1-18" fmla="*/ 68264 h 2616881"/>
                <a:gd name="connsiteX2-19" fmla="*/ 733170 w 1673422"/>
                <a:gd name="connsiteY2-20" fmla="*/ 1161569 h 2616881"/>
                <a:gd name="connsiteX3-21" fmla="*/ 1667448 w 1673422"/>
                <a:gd name="connsiteY3-22" fmla="*/ 2334386 h 2616881"/>
                <a:gd name="connsiteX4-23" fmla="*/ 216335 w 1673422"/>
                <a:gd name="connsiteY4-24" fmla="*/ 2533169 h 2616881"/>
                <a:gd name="connsiteX5-25" fmla="*/ 116944 w 1673422"/>
                <a:gd name="connsiteY5-26" fmla="*/ 962786 h 2616881"/>
                <a:gd name="connsiteX6-27" fmla="*/ 37431 w 1673422"/>
                <a:gd name="connsiteY6-28" fmla="*/ 207412 h 2616881"/>
                <a:gd name="connsiteX0-29" fmla="*/ 37431 w 1686471"/>
                <a:gd name="connsiteY0-30" fmla="*/ 207412 h 2616881"/>
                <a:gd name="connsiteX1-31" fmla="*/ 772926 w 1686471"/>
                <a:gd name="connsiteY1-32" fmla="*/ 68264 h 2616881"/>
                <a:gd name="connsiteX2-33" fmla="*/ 733170 w 1686471"/>
                <a:gd name="connsiteY2-34" fmla="*/ 1161569 h 2616881"/>
                <a:gd name="connsiteX3-35" fmla="*/ 1667448 w 1686471"/>
                <a:gd name="connsiteY3-36" fmla="*/ 2334386 h 2616881"/>
                <a:gd name="connsiteX4-37" fmla="*/ 216335 w 1686471"/>
                <a:gd name="connsiteY4-38" fmla="*/ 2533169 h 2616881"/>
                <a:gd name="connsiteX5-39" fmla="*/ 116944 w 1686471"/>
                <a:gd name="connsiteY5-40" fmla="*/ 962786 h 2616881"/>
                <a:gd name="connsiteX6-41" fmla="*/ 37431 w 1686471"/>
                <a:gd name="connsiteY6-42" fmla="*/ 207412 h 2616881"/>
                <a:gd name="connsiteX0-43" fmla="*/ 37431 w 1537700"/>
                <a:gd name="connsiteY0-44" fmla="*/ 207412 h 2595050"/>
                <a:gd name="connsiteX1-45" fmla="*/ 772926 w 1537700"/>
                <a:gd name="connsiteY1-46" fmla="*/ 68264 h 2595050"/>
                <a:gd name="connsiteX2-47" fmla="*/ 733170 w 1537700"/>
                <a:gd name="connsiteY2-48" fmla="*/ 1161569 h 2595050"/>
                <a:gd name="connsiteX3-49" fmla="*/ 1530894 w 1537700"/>
                <a:gd name="connsiteY3-50" fmla="*/ 2163695 h 2595050"/>
                <a:gd name="connsiteX4-51" fmla="*/ 216335 w 1537700"/>
                <a:gd name="connsiteY4-52" fmla="*/ 2533169 h 2595050"/>
                <a:gd name="connsiteX5-53" fmla="*/ 116944 w 1537700"/>
                <a:gd name="connsiteY5-54" fmla="*/ 962786 h 2595050"/>
                <a:gd name="connsiteX6-55" fmla="*/ 37431 w 1537700"/>
                <a:gd name="connsiteY6-56" fmla="*/ 207412 h 2595050"/>
                <a:gd name="connsiteX0-57" fmla="*/ 37431 w 1531078"/>
                <a:gd name="connsiteY0-58" fmla="*/ 207412 h 2717061"/>
                <a:gd name="connsiteX1-59" fmla="*/ 772926 w 1531078"/>
                <a:gd name="connsiteY1-60" fmla="*/ 68264 h 2717061"/>
                <a:gd name="connsiteX2-61" fmla="*/ 733170 w 1531078"/>
                <a:gd name="connsiteY2-62" fmla="*/ 1161569 h 2717061"/>
                <a:gd name="connsiteX3-63" fmla="*/ 1530894 w 1531078"/>
                <a:gd name="connsiteY3-64" fmla="*/ 2163695 h 2717061"/>
                <a:gd name="connsiteX4-65" fmla="*/ 216335 w 1531078"/>
                <a:gd name="connsiteY4-66" fmla="*/ 2533169 h 2717061"/>
                <a:gd name="connsiteX5-67" fmla="*/ 116944 w 1531078"/>
                <a:gd name="connsiteY5-68" fmla="*/ 962786 h 2717061"/>
                <a:gd name="connsiteX6-69" fmla="*/ 37431 w 1531078"/>
                <a:gd name="connsiteY6-70" fmla="*/ 207412 h 2717061"/>
                <a:gd name="connsiteX0-71" fmla="*/ 82294 w 1496427"/>
                <a:gd name="connsiteY0-72" fmla="*/ 896039 h 2650314"/>
                <a:gd name="connsiteX1-73" fmla="*/ 738276 w 1496427"/>
                <a:gd name="connsiteY1-74" fmla="*/ 1517 h 2650314"/>
                <a:gd name="connsiteX2-75" fmla="*/ 698520 w 1496427"/>
                <a:gd name="connsiteY2-76" fmla="*/ 1094822 h 2650314"/>
                <a:gd name="connsiteX3-77" fmla="*/ 1496244 w 1496427"/>
                <a:gd name="connsiteY3-78" fmla="*/ 2096948 h 2650314"/>
                <a:gd name="connsiteX4-79" fmla="*/ 181685 w 1496427"/>
                <a:gd name="connsiteY4-80" fmla="*/ 2466422 h 2650314"/>
                <a:gd name="connsiteX5-81" fmla="*/ 82294 w 1496427"/>
                <a:gd name="connsiteY5-82" fmla="*/ 896039 h 2650314"/>
                <a:gd name="connsiteX0-83" fmla="*/ 82294 w 1496427"/>
                <a:gd name="connsiteY0-84" fmla="*/ 95708 h 1849983"/>
                <a:gd name="connsiteX1-85" fmla="*/ 698520 w 1496427"/>
                <a:gd name="connsiteY1-86" fmla="*/ 294491 h 1849983"/>
                <a:gd name="connsiteX2-87" fmla="*/ 1496244 w 1496427"/>
                <a:gd name="connsiteY2-88" fmla="*/ 1296617 h 1849983"/>
                <a:gd name="connsiteX3-89" fmla="*/ 181685 w 1496427"/>
                <a:gd name="connsiteY3-90" fmla="*/ 1666091 h 1849983"/>
                <a:gd name="connsiteX4-91" fmla="*/ 82294 w 1496427"/>
                <a:gd name="connsiteY4-92" fmla="*/ 95708 h 1849983"/>
                <a:gd name="connsiteX0-93" fmla="*/ 82294 w 1496427"/>
                <a:gd name="connsiteY0-94" fmla="*/ 226895 h 1981170"/>
                <a:gd name="connsiteX1-95" fmla="*/ 698520 w 1496427"/>
                <a:gd name="connsiteY1-96" fmla="*/ 425678 h 1981170"/>
                <a:gd name="connsiteX2-97" fmla="*/ 1496244 w 1496427"/>
                <a:gd name="connsiteY2-98" fmla="*/ 1427804 h 1981170"/>
                <a:gd name="connsiteX3-99" fmla="*/ 181685 w 1496427"/>
                <a:gd name="connsiteY3-100" fmla="*/ 1797278 h 1981170"/>
                <a:gd name="connsiteX4-101" fmla="*/ 82294 w 1496427"/>
                <a:gd name="connsiteY4-102" fmla="*/ 226895 h 1981170"/>
                <a:gd name="connsiteX0-103" fmla="*/ 82294 w 1496472"/>
                <a:gd name="connsiteY0-104" fmla="*/ 226895 h 2130327"/>
                <a:gd name="connsiteX1-105" fmla="*/ 698520 w 1496472"/>
                <a:gd name="connsiteY1-106" fmla="*/ 425678 h 2130327"/>
                <a:gd name="connsiteX2-107" fmla="*/ 1496244 w 1496472"/>
                <a:gd name="connsiteY2-108" fmla="*/ 1427804 h 2130327"/>
                <a:gd name="connsiteX3-109" fmla="*/ 181685 w 1496472"/>
                <a:gd name="connsiteY3-110" fmla="*/ 1797278 h 2130327"/>
                <a:gd name="connsiteX4-111" fmla="*/ 82294 w 1496472"/>
                <a:gd name="connsiteY4-112" fmla="*/ 226895 h 2130327"/>
                <a:gd name="connsiteX0-113" fmla="*/ 199445 w 1613623"/>
                <a:gd name="connsiteY0-114" fmla="*/ 226895 h 2130329"/>
                <a:gd name="connsiteX1-115" fmla="*/ 815671 w 1613623"/>
                <a:gd name="connsiteY1-116" fmla="*/ 425678 h 2130329"/>
                <a:gd name="connsiteX2-117" fmla="*/ 1613395 w 1613623"/>
                <a:gd name="connsiteY2-118" fmla="*/ 1427804 h 2130329"/>
                <a:gd name="connsiteX3-119" fmla="*/ 298836 w 1613623"/>
                <a:gd name="connsiteY3-120" fmla="*/ 1797278 h 2130329"/>
                <a:gd name="connsiteX4-121" fmla="*/ 199445 w 1613623"/>
                <a:gd name="connsiteY4-122" fmla="*/ 226895 h 21303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: 圆角 28"/>
            <p:cNvSpPr/>
            <p:nvPr/>
          </p:nvSpPr>
          <p:spPr>
            <a:xfrm>
              <a:off x="6185167" y="4535020"/>
              <a:ext cx="2561347" cy="328361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7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70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6230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5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6564686" y="4565189"/>
              <a:ext cx="1668780" cy="3067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i="0" u="none" strike="noStrike" kern="1200" cap="none" spc="6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2023/1/13</a:t>
              </a:r>
              <a:endParaRPr kumimoji="0" lang="zh-CN" altLang="en-US" sz="1400" i="0" u="none" strike="noStrike" kern="1200" cap="none" spc="600" normalizeH="0" baseline="0" noProof="0" dirty="0">
                <a:ln>
                  <a:noFill/>
                </a:ln>
                <a:solidFill>
                  <a:srgbClr val="B87A56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-98158782" y="-51395413"/>
            <a:ext cx="6309736" cy="355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775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705" dirty="0">
                <a:solidFill>
                  <a:srgbClr val="FFFFFF">
                    <a:lumMod val="95000"/>
                  </a:srgbClr>
                </a:solidFill>
                <a:cs typeface="+mn-ea"/>
                <a:sym typeface="+mn-lt"/>
              </a:rPr>
              <a:t>流体几何线条莫兰迪风总结汇报商务通用ppt模板</a:t>
            </a:r>
            <a:endParaRPr lang="zh-CN" altLang="en-US" sz="1705" dirty="0">
              <a:solidFill>
                <a:srgbClr val="FFFFFF">
                  <a:lumMod val="95000"/>
                </a:srgbClr>
              </a:solidFill>
              <a:cs typeface="+mn-ea"/>
              <a:sym typeface="+mn-lt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2" name="任意多边形: 形状 1"/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/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/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/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-1" fmla="*/ 760 w 1440920"/>
                <a:gd name="connsiteY0-2" fmla="*/ 720080 h 859944"/>
                <a:gd name="connsiteX1-3" fmla="*/ 720840 w 1440920"/>
                <a:gd name="connsiteY1-4" fmla="*/ 0 h 859944"/>
                <a:gd name="connsiteX2-5" fmla="*/ 1440920 w 1440920"/>
                <a:gd name="connsiteY2-6" fmla="*/ 720080 h 859944"/>
                <a:gd name="connsiteX3-7" fmla="*/ 835140 w 1440920"/>
                <a:gd name="connsiteY3-8" fmla="*/ 541000 h 859944"/>
                <a:gd name="connsiteX4-9" fmla="*/ 760 w 1440920"/>
                <a:gd name="connsiteY4-10" fmla="*/ 720080 h 859944"/>
                <a:gd name="connsiteX0-11" fmla="*/ 30324 w 1470484"/>
                <a:gd name="connsiteY0-12" fmla="*/ 720080 h 859944"/>
                <a:gd name="connsiteX1-13" fmla="*/ 750404 w 1470484"/>
                <a:gd name="connsiteY1-14" fmla="*/ 0 h 859944"/>
                <a:gd name="connsiteX2-15" fmla="*/ 1470484 w 1470484"/>
                <a:gd name="connsiteY2-16" fmla="*/ 720080 h 859944"/>
                <a:gd name="connsiteX3-17" fmla="*/ 864704 w 1470484"/>
                <a:gd name="connsiteY3-18" fmla="*/ 541000 h 859944"/>
                <a:gd name="connsiteX4-19" fmla="*/ 30324 w 1470484"/>
                <a:gd name="connsiteY4-20" fmla="*/ 720080 h 859944"/>
                <a:gd name="connsiteX0-21" fmla="*/ 30324 w 1470484"/>
                <a:gd name="connsiteY0-22" fmla="*/ 720080 h 856705"/>
                <a:gd name="connsiteX1-23" fmla="*/ 750404 w 1470484"/>
                <a:gd name="connsiteY1-24" fmla="*/ 0 h 856705"/>
                <a:gd name="connsiteX2-25" fmla="*/ 1470484 w 1470484"/>
                <a:gd name="connsiteY2-26" fmla="*/ 720080 h 856705"/>
                <a:gd name="connsiteX3-27" fmla="*/ 864704 w 1470484"/>
                <a:gd name="connsiteY3-28" fmla="*/ 541000 h 856705"/>
                <a:gd name="connsiteX4-29" fmla="*/ 30324 w 1470484"/>
                <a:gd name="connsiteY4-30" fmla="*/ 720080 h 856705"/>
                <a:gd name="connsiteX0-31" fmla="*/ 59 w 1440219"/>
                <a:gd name="connsiteY0-32" fmla="*/ 720080 h 911987"/>
                <a:gd name="connsiteX1-33" fmla="*/ 720139 w 1440219"/>
                <a:gd name="connsiteY1-34" fmla="*/ 0 h 911987"/>
                <a:gd name="connsiteX2-35" fmla="*/ 1440219 w 1440219"/>
                <a:gd name="connsiteY2-36" fmla="*/ 720080 h 911987"/>
                <a:gd name="connsiteX3-37" fmla="*/ 750619 w 1440219"/>
                <a:gd name="connsiteY3-38" fmla="*/ 784840 h 911987"/>
                <a:gd name="connsiteX4-39" fmla="*/ 59 w 1440219"/>
                <a:gd name="connsiteY4-40" fmla="*/ 720080 h 911987"/>
                <a:gd name="connsiteX0-41" fmla="*/ 66099 w 1506259"/>
                <a:gd name="connsiteY0-42" fmla="*/ 720080 h 911987"/>
                <a:gd name="connsiteX1-43" fmla="*/ 786179 w 1506259"/>
                <a:gd name="connsiteY1-44" fmla="*/ 0 h 911987"/>
                <a:gd name="connsiteX2-45" fmla="*/ 1506259 w 1506259"/>
                <a:gd name="connsiteY2-46" fmla="*/ 720080 h 911987"/>
                <a:gd name="connsiteX3-47" fmla="*/ 816659 w 1506259"/>
                <a:gd name="connsiteY3-48" fmla="*/ 784840 h 911987"/>
                <a:gd name="connsiteX4-49" fmla="*/ 66099 w 1506259"/>
                <a:gd name="connsiteY4-50" fmla="*/ 720080 h 911987"/>
                <a:gd name="connsiteX0-51" fmla="*/ 30706 w 1470866"/>
                <a:gd name="connsiteY0-52" fmla="*/ 720080 h 911987"/>
                <a:gd name="connsiteX1-53" fmla="*/ 750786 w 1470866"/>
                <a:gd name="connsiteY1-54" fmla="*/ 0 h 911987"/>
                <a:gd name="connsiteX2-55" fmla="*/ 1470866 w 1470866"/>
                <a:gd name="connsiteY2-56" fmla="*/ 720080 h 911987"/>
                <a:gd name="connsiteX3-57" fmla="*/ 781266 w 1470866"/>
                <a:gd name="connsiteY3-58" fmla="*/ 784840 h 911987"/>
                <a:gd name="connsiteX4-59" fmla="*/ 30706 w 1470866"/>
                <a:gd name="connsiteY4-60" fmla="*/ 720080 h 911987"/>
                <a:gd name="connsiteX0-61" fmla="*/ 30706 w 1470866"/>
                <a:gd name="connsiteY0-62" fmla="*/ 720080 h 898605"/>
                <a:gd name="connsiteX1-63" fmla="*/ 750786 w 1470866"/>
                <a:gd name="connsiteY1-64" fmla="*/ 0 h 898605"/>
                <a:gd name="connsiteX2-65" fmla="*/ 1470866 w 1470866"/>
                <a:gd name="connsiteY2-66" fmla="*/ 720080 h 898605"/>
                <a:gd name="connsiteX3-67" fmla="*/ 781266 w 1470866"/>
                <a:gd name="connsiteY3-68" fmla="*/ 784840 h 898605"/>
                <a:gd name="connsiteX4-69" fmla="*/ 30706 w 1470866"/>
                <a:gd name="connsiteY4-70" fmla="*/ 720080 h 898605"/>
                <a:gd name="connsiteX0-71" fmla="*/ 30706 w 1481953"/>
                <a:gd name="connsiteY0-72" fmla="*/ 720080 h 898605"/>
                <a:gd name="connsiteX1-73" fmla="*/ 750786 w 1481953"/>
                <a:gd name="connsiteY1-74" fmla="*/ 0 h 898605"/>
                <a:gd name="connsiteX2-75" fmla="*/ 1470866 w 1481953"/>
                <a:gd name="connsiteY2-76" fmla="*/ 720080 h 898605"/>
                <a:gd name="connsiteX3-77" fmla="*/ 781266 w 1481953"/>
                <a:gd name="connsiteY3-78" fmla="*/ 784840 h 898605"/>
                <a:gd name="connsiteX4-79" fmla="*/ 30706 w 1481953"/>
                <a:gd name="connsiteY4-80" fmla="*/ 720080 h 89860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044365" y="1130548"/>
              <a:ext cx="20456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 defTabSz="914400">
                <a:defRPr/>
              </a:pPr>
              <a:r>
                <a:rPr lang="zh-CN" altLang="en-US" sz="6000" b="1" dirty="0">
                  <a:solidFill>
                    <a:srgbClr val="75321A"/>
                  </a:solidFill>
                  <a:cs typeface="+mn-ea"/>
                  <a:sym typeface="+mn-lt"/>
                </a:rPr>
                <a:t>目录</a:t>
              </a:r>
              <a:endParaRPr lang="zh-CN" altLang="en-US" sz="60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222019" y="1664750"/>
              <a:ext cx="2048228" cy="35503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 defTabSz="914400">
                <a:defRPr/>
              </a:pPr>
              <a:r>
                <a:rPr lang="en-US" altLang="zh-CN" sz="1705" dirty="0">
                  <a:solidFill>
                    <a:srgbClr val="D6B29D"/>
                  </a:solidFill>
                  <a:cs typeface="+mn-ea"/>
                  <a:sym typeface="+mn-lt"/>
                </a:rPr>
                <a:t>CONTENTS</a:t>
              </a:r>
              <a:endParaRPr lang="zh-CN" altLang="en-US" sz="1705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10" name="矩形: 圆角 9"/>
            <p:cNvSpPr/>
            <p:nvPr/>
          </p:nvSpPr>
          <p:spPr>
            <a:xfrm>
              <a:off x="1316803" y="286957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: 圆角 8"/>
            <p:cNvSpPr/>
            <p:nvPr/>
          </p:nvSpPr>
          <p:spPr>
            <a:xfrm>
              <a:off x="1228277" y="275733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2545739" y="2876749"/>
              <a:ext cx="2724508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完成情况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448783" y="277167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400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02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6" name="矩形: 圆角 25"/>
            <p:cNvSpPr/>
            <p:nvPr/>
          </p:nvSpPr>
          <p:spPr>
            <a:xfrm>
              <a:off x="6025428" y="1506926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矩形: 圆角 26"/>
            <p:cNvSpPr/>
            <p:nvPr/>
          </p:nvSpPr>
          <p:spPr>
            <a:xfrm>
              <a:off x="5936902" y="1394683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254364" y="1514100"/>
              <a:ext cx="2724508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分工情况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157408" y="1409022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400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01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2565096" y="4517220"/>
              <a:ext cx="2457164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dirty="0">
                  <a:solidFill>
                    <a:srgbClr val="FFFFFF"/>
                  </a:solidFill>
                  <a:cs typeface="+mn-ea"/>
                  <a:sym typeface="+mn-lt"/>
                </a:rPr>
                <a:t>Click Here To Add Title Text</a:t>
              </a:r>
              <a:endParaRPr lang="zh-CN" altLang="en-US" sz="12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3" name="矩形: 圆角 52"/>
            <p:cNvSpPr/>
            <p:nvPr/>
          </p:nvSpPr>
          <p:spPr>
            <a:xfrm>
              <a:off x="6025428" y="3056196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4" name="矩形: 圆角 53"/>
            <p:cNvSpPr/>
            <p:nvPr/>
          </p:nvSpPr>
          <p:spPr>
            <a:xfrm>
              <a:off x="5936902" y="2943953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7254364" y="3063370"/>
              <a:ext cx="2724508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测试截图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6157408" y="2958292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400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03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565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/>
          <p:cNvGrpSpPr/>
          <p:nvPr/>
        </p:nvGrpSpPr>
        <p:grpSpPr>
          <a:xfrm>
            <a:off x="-48682" y="-53177"/>
            <a:ext cx="12086952" cy="1195063"/>
            <a:chOff x="-48682" y="-53177"/>
            <a:chExt cx="12086952" cy="1195063"/>
          </a:xfrm>
        </p:grpSpPr>
        <p:grpSp>
          <p:nvGrpSpPr>
            <p:cNvPr id="8" name="组合 7"/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/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3983096" y="495555"/>
              <a:ext cx="3818132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zh-CN" altLang="en-US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分工情况</a:t>
              </a:r>
              <a:endParaRPr lang="zh-CN" altLang="en-US" sz="24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565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1436370" y="2413635"/>
            <a:ext cx="7976870" cy="20300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b="0">
                <a:solidFill>
                  <a:srgbClr val="000000"/>
                </a:solidFill>
                <a:ea typeface="宋体" panose="02010600030101010101" pitchFamily="2" charset="-122"/>
              </a:rPr>
              <a:t>陈仕广：</a:t>
            </a:r>
            <a:endParaRPr lang="zh-CN" b="0">
              <a:solidFill>
                <a:srgbClr val="000000"/>
              </a:solidFill>
              <a:ea typeface="宋体" panose="02010600030101010101" pitchFamily="2" charset="-122"/>
            </a:endParaRPr>
          </a:p>
          <a:p>
            <a:pPr indent="457200"/>
            <a:r>
              <a:rPr lang="zh-CN" b="0">
                <a:solidFill>
                  <a:srgbClr val="000000"/>
                </a:solidFill>
                <a:ea typeface="宋体" panose="02010600030101010101" pitchFamily="2" charset="-122"/>
              </a:rPr>
              <a:t>乘除法与数据移动指令；访存指令；从52条指令扩展到57条指令；AXI接口和基础Cache;</a:t>
            </a:r>
            <a:r>
              <a:rPr lang="en-US" altLang="zh-CN" b="0">
                <a:solidFill>
                  <a:srgbClr val="000000"/>
                </a:solidFill>
                <a:ea typeface="宋体" panose="02010600030101010101" pitchFamily="2" charset="-122"/>
              </a:rPr>
              <a:t> </a:t>
            </a:r>
            <a:r>
              <a:rPr lang="zh-CN" b="0">
                <a:solidFill>
                  <a:srgbClr val="000000"/>
                </a:solidFill>
                <a:ea typeface="宋体" panose="02010600030101010101" pitchFamily="2" charset="-122"/>
              </a:rPr>
              <a:t>共同进行指令单独测试、功能调试。共同书写文档。</a:t>
            </a:r>
            <a:endParaRPr lang="zh-CN" b="0">
              <a:solidFill>
                <a:srgbClr val="000000"/>
              </a:solidFill>
              <a:ea typeface="宋体" panose="02010600030101010101" pitchFamily="2" charset="-122"/>
            </a:endParaRPr>
          </a:p>
          <a:p>
            <a:pPr indent="0"/>
            <a:endParaRPr lang="zh-CN" b="0">
              <a:solidFill>
                <a:srgbClr val="000000"/>
              </a:solidFill>
              <a:ea typeface="宋体" panose="02010600030101010101" pitchFamily="2" charset="-122"/>
            </a:endParaRPr>
          </a:p>
          <a:p>
            <a:pPr indent="0"/>
            <a:r>
              <a:rPr lang="zh-CN" b="0">
                <a:solidFill>
                  <a:srgbClr val="000000"/>
                </a:solidFill>
                <a:ea typeface="宋体" panose="02010600030101010101" pitchFamily="2" charset="-122"/>
              </a:rPr>
              <a:t>吴卓宣：</a:t>
            </a:r>
            <a:endParaRPr lang="zh-CN" b="0">
              <a:solidFill>
                <a:srgbClr val="000000"/>
              </a:solidFill>
              <a:ea typeface="宋体" panose="02010600030101010101" pitchFamily="2" charset="-122"/>
            </a:endParaRPr>
          </a:p>
          <a:p>
            <a:pPr indent="457200"/>
            <a:r>
              <a:rPr lang="zh-CN" b="0">
                <a:solidFill>
                  <a:srgbClr val="000000"/>
                </a:solidFill>
                <a:ea typeface="宋体" panose="02010600030101010101" pitchFamily="2" charset="-122"/>
              </a:rPr>
              <a:t>除乘除法外的所有运算指令；分支跳转指令；aludec和maindec；连接SRAM-SOC；共同进行指令单独测试、功能调试。共同书写文档。</a:t>
            </a:r>
            <a:endParaRPr lang="zh-CN" altLang="en-US" b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3"/>
          <p:cNvSpPr txBox="1"/>
          <p:nvPr/>
        </p:nvSpPr>
        <p:spPr>
          <a:xfrm>
            <a:off x="938146" y="6309965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 </a:t>
            </a:r>
            <a:r>
              <a:rPr lang="en-US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37" name="图形 22" descr="书籍 纯色填充"/>
            <p:cNvSpPr/>
            <p:nvPr/>
          </p:nvSpPr>
          <p:spPr>
            <a:xfrm>
              <a:off x="5721881" y="2030946"/>
              <a:ext cx="769450" cy="717973"/>
            </a:xfrm>
            <a:custGeom>
              <a:avLst/>
              <a:gdLst>
                <a:gd name="connsiteX0" fmla="*/ 811530 w 811529"/>
                <a:gd name="connsiteY0" fmla="*/ 266700 h 757237"/>
                <a:gd name="connsiteX1" fmla="*/ 762000 w 811529"/>
                <a:gd name="connsiteY1" fmla="*/ 248603 h 757237"/>
                <a:gd name="connsiteX2" fmla="*/ 762000 w 811529"/>
                <a:gd name="connsiteY2" fmla="*/ 144780 h 757237"/>
                <a:gd name="connsiteX3" fmla="*/ 811530 w 811529"/>
                <a:gd name="connsiteY3" fmla="*/ 123825 h 757237"/>
                <a:gd name="connsiteX4" fmla="*/ 476250 w 811529"/>
                <a:gd name="connsiteY4" fmla="*/ 0 h 757237"/>
                <a:gd name="connsiteX5" fmla="*/ 68580 w 811529"/>
                <a:gd name="connsiteY5" fmla="*/ 142875 h 757237"/>
                <a:gd name="connsiteX6" fmla="*/ 28575 w 811529"/>
                <a:gd name="connsiteY6" fmla="*/ 257175 h 757237"/>
                <a:gd name="connsiteX7" fmla="*/ 33337 w 811529"/>
                <a:gd name="connsiteY7" fmla="*/ 299085 h 757237"/>
                <a:gd name="connsiteX8" fmla="*/ 0 w 811529"/>
                <a:gd name="connsiteY8" fmla="*/ 409575 h 757237"/>
                <a:gd name="connsiteX9" fmla="*/ 28575 w 811529"/>
                <a:gd name="connsiteY9" fmla="*/ 492443 h 757237"/>
                <a:gd name="connsiteX10" fmla="*/ 26670 w 811529"/>
                <a:gd name="connsiteY10" fmla="*/ 552450 h 757237"/>
                <a:gd name="connsiteX11" fmla="*/ 76200 w 811529"/>
                <a:gd name="connsiteY11" fmla="*/ 647700 h 757237"/>
                <a:gd name="connsiteX12" fmla="*/ 340995 w 811529"/>
                <a:gd name="connsiteY12" fmla="*/ 757238 h 757237"/>
                <a:gd name="connsiteX13" fmla="*/ 809625 w 811529"/>
                <a:gd name="connsiteY13" fmla="*/ 562928 h 757237"/>
                <a:gd name="connsiteX14" fmla="*/ 760095 w 811529"/>
                <a:gd name="connsiteY14" fmla="*/ 544830 h 757237"/>
                <a:gd name="connsiteX15" fmla="*/ 760095 w 811529"/>
                <a:gd name="connsiteY15" fmla="*/ 440055 h 757237"/>
                <a:gd name="connsiteX16" fmla="*/ 809625 w 811529"/>
                <a:gd name="connsiteY16" fmla="*/ 419100 h 757237"/>
                <a:gd name="connsiteX17" fmla="*/ 733425 w 811529"/>
                <a:gd name="connsiteY17" fmla="*/ 390525 h 757237"/>
                <a:gd name="connsiteX18" fmla="*/ 733425 w 811529"/>
                <a:gd name="connsiteY18" fmla="*/ 299085 h 757237"/>
                <a:gd name="connsiteX19" fmla="*/ 811530 w 811529"/>
                <a:gd name="connsiteY19" fmla="*/ 266700 h 757237"/>
                <a:gd name="connsiteX20" fmla="*/ 80010 w 811529"/>
                <a:gd name="connsiteY20" fmla="*/ 209550 h 757237"/>
                <a:gd name="connsiteX21" fmla="*/ 344805 w 811529"/>
                <a:gd name="connsiteY21" fmla="*/ 313373 h 757237"/>
                <a:gd name="connsiteX22" fmla="*/ 724853 w 811529"/>
                <a:gd name="connsiteY22" fmla="*/ 160020 h 757237"/>
                <a:gd name="connsiteX23" fmla="*/ 724853 w 811529"/>
                <a:gd name="connsiteY23" fmla="*/ 241935 h 757237"/>
                <a:gd name="connsiteX24" fmla="*/ 344805 w 811529"/>
                <a:gd name="connsiteY24" fmla="*/ 400050 h 757237"/>
                <a:gd name="connsiteX25" fmla="*/ 80010 w 811529"/>
                <a:gd name="connsiteY25" fmla="*/ 295275 h 757237"/>
                <a:gd name="connsiteX26" fmla="*/ 80010 w 811529"/>
                <a:gd name="connsiteY26" fmla="*/ 209550 h 757237"/>
                <a:gd name="connsiteX27" fmla="*/ 722948 w 811529"/>
                <a:gd name="connsiteY27" fmla="*/ 538163 h 757237"/>
                <a:gd name="connsiteX28" fmla="*/ 342900 w 811529"/>
                <a:gd name="connsiteY28" fmla="*/ 695325 h 757237"/>
                <a:gd name="connsiteX29" fmla="*/ 77153 w 811529"/>
                <a:gd name="connsiteY29" fmla="*/ 590550 h 757237"/>
                <a:gd name="connsiteX30" fmla="*/ 77153 w 811529"/>
                <a:gd name="connsiteY30" fmla="*/ 516255 h 757237"/>
                <a:gd name="connsiteX31" fmla="*/ 314325 w 811529"/>
                <a:gd name="connsiteY31" fmla="*/ 613410 h 757237"/>
                <a:gd name="connsiteX32" fmla="*/ 723900 w 811529"/>
                <a:gd name="connsiteY32" fmla="*/ 451485 h 757237"/>
                <a:gd name="connsiteX33" fmla="*/ 722948 w 811529"/>
                <a:gd name="connsiteY33" fmla="*/ 538163 h 757237"/>
                <a:gd name="connsiteX34" fmla="*/ 696278 w 811529"/>
                <a:gd name="connsiteY34" fmla="*/ 395288 h 757237"/>
                <a:gd name="connsiteX35" fmla="*/ 316230 w 811529"/>
                <a:gd name="connsiteY35" fmla="*/ 552450 h 757237"/>
                <a:gd name="connsiteX36" fmla="*/ 51435 w 811529"/>
                <a:gd name="connsiteY36" fmla="*/ 447675 h 757237"/>
                <a:gd name="connsiteX37" fmla="*/ 51435 w 811529"/>
                <a:gd name="connsiteY37" fmla="*/ 361950 h 757237"/>
                <a:gd name="connsiteX38" fmla="*/ 323850 w 811529"/>
                <a:gd name="connsiteY38" fmla="*/ 470535 h 757237"/>
                <a:gd name="connsiteX39" fmla="*/ 697230 w 811529"/>
                <a:gd name="connsiteY39" fmla="*/ 314325 h 757237"/>
                <a:gd name="connsiteX40" fmla="*/ 697230 w 811529"/>
                <a:gd name="connsiteY40" fmla="*/ 395288 h 75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11529" h="757237">
                  <a:moveTo>
                    <a:pt x="811530" y="266700"/>
                  </a:moveTo>
                  <a:lnTo>
                    <a:pt x="762000" y="248603"/>
                  </a:lnTo>
                  <a:lnTo>
                    <a:pt x="762000" y="144780"/>
                  </a:lnTo>
                  <a:lnTo>
                    <a:pt x="811530" y="123825"/>
                  </a:lnTo>
                  <a:lnTo>
                    <a:pt x="476250" y="0"/>
                  </a:lnTo>
                  <a:lnTo>
                    <a:pt x="68580" y="142875"/>
                  </a:lnTo>
                  <a:cubicBezTo>
                    <a:pt x="29528" y="161925"/>
                    <a:pt x="28575" y="214312"/>
                    <a:pt x="28575" y="257175"/>
                  </a:cubicBezTo>
                  <a:cubicBezTo>
                    <a:pt x="28575" y="271463"/>
                    <a:pt x="30480" y="285750"/>
                    <a:pt x="33337" y="299085"/>
                  </a:cubicBezTo>
                  <a:cubicBezTo>
                    <a:pt x="952" y="320040"/>
                    <a:pt x="0" y="368618"/>
                    <a:pt x="0" y="409575"/>
                  </a:cubicBezTo>
                  <a:cubicBezTo>
                    <a:pt x="0" y="442913"/>
                    <a:pt x="7620" y="473393"/>
                    <a:pt x="28575" y="492443"/>
                  </a:cubicBezTo>
                  <a:cubicBezTo>
                    <a:pt x="23813" y="508635"/>
                    <a:pt x="26670" y="528638"/>
                    <a:pt x="26670" y="552450"/>
                  </a:cubicBezTo>
                  <a:cubicBezTo>
                    <a:pt x="26670" y="595313"/>
                    <a:pt x="38100" y="634365"/>
                    <a:pt x="76200" y="647700"/>
                  </a:cubicBezTo>
                  <a:lnTo>
                    <a:pt x="340995" y="757238"/>
                  </a:lnTo>
                  <a:lnTo>
                    <a:pt x="809625" y="562928"/>
                  </a:lnTo>
                  <a:lnTo>
                    <a:pt x="760095" y="544830"/>
                  </a:lnTo>
                  <a:lnTo>
                    <a:pt x="760095" y="440055"/>
                  </a:lnTo>
                  <a:lnTo>
                    <a:pt x="809625" y="419100"/>
                  </a:lnTo>
                  <a:lnTo>
                    <a:pt x="733425" y="390525"/>
                  </a:lnTo>
                  <a:lnTo>
                    <a:pt x="733425" y="299085"/>
                  </a:lnTo>
                  <a:lnTo>
                    <a:pt x="811530" y="266700"/>
                  </a:lnTo>
                  <a:close/>
                  <a:moveTo>
                    <a:pt x="80010" y="209550"/>
                  </a:moveTo>
                  <a:lnTo>
                    <a:pt x="344805" y="313373"/>
                  </a:lnTo>
                  <a:lnTo>
                    <a:pt x="724853" y="160020"/>
                  </a:lnTo>
                  <a:lnTo>
                    <a:pt x="724853" y="241935"/>
                  </a:lnTo>
                  <a:lnTo>
                    <a:pt x="344805" y="400050"/>
                  </a:lnTo>
                  <a:lnTo>
                    <a:pt x="80010" y="295275"/>
                  </a:lnTo>
                  <a:lnTo>
                    <a:pt x="80010" y="209550"/>
                  </a:lnTo>
                  <a:close/>
                  <a:moveTo>
                    <a:pt x="722948" y="538163"/>
                  </a:moveTo>
                  <a:lnTo>
                    <a:pt x="342900" y="695325"/>
                  </a:lnTo>
                  <a:lnTo>
                    <a:pt x="77153" y="590550"/>
                  </a:lnTo>
                  <a:lnTo>
                    <a:pt x="77153" y="516255"/>
                  </a:lnTo>
                  <a:lnTo>
                    <a:pt x="314325" y="613410"/>
                  </a:lnTo>
                  <a:lnTo>
                    <a:pt x="723900" y="451485"/>
                  </a:lnTo>
                  <a:lnTo>
                    <a:pt x="722948" y="538163"/>
                  </a:lnTo>
                  <a:close/>
                  <a:moveTo>
                    <a:pt x="696278" y="395288"/>
                  </a:moveTo>
                  <a:lnTo>
                    <a:pt x="316230" y="552450"/>
                  </a:lnTo>
                  <a:lnTo>
                    <a:pt x="51435" y="447675"/>
                  </a:lnTo>
                  <a:lnTo>
                    <a:pt x="51435" y="361950"/>
                  </a:lnTo>
                  <a:lnTo>
                    <a:pt x="323850" y="470535"/>
                  </a:lnTo>
                  <a:lnTo>
                    <a:pt x="697230" y="314325"/>
                  </a:lnTo>
                  <a:lnTo>
                    <a:pt x="697230" y="3952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1966050" y="2046299"/>
              <a:ext cx="766290" cy="695395"/>
              <a:chOff x="3092238" y="2158008"/>
              <a:chExt cx="808197" cy="733424"/>
            </a:xfrm>
          </p:grpSpPr>
          <p:sp>
            <p:nvSpPr>
              <p:cNvPr id="39" name="任意多边形: 形状 38"/>
              <p:cNvSpPr/>
              <p:nvPr/>
            </p:nvSpPr>
            <p:spPr>
              <a:xfrm>
                <a:off x="3391133" y="2668548"/>
                <a:ext cx="86486" cy="86487"/>
              </a:xfrm>
              <a:custGeom>
                <a:avLst/>
                <a:gdLst>
                  <a:gd name="connsiteX0" fmla="*/ 86487 w 86486"/>
                  <a:gd name="connsiteY0" fmla="*/ 43243 h 86487"/>
                  <a:gd name="connsiteX1" fmla="*/ 43243 w 86486"/>
                  <a:gd name="connsiteY1" fmla="*/ 86487 h 86487"/>
                  <a:gd name="connsiteX2" fmla="*/ 0 w 86486"/>
                  <a:gd name="connsiteY2" fmla="*/ 43243 h 86487"/>
                  <a:gd name="connsiteX3" fmla="*/ 43243 w 86486"/>
                  <a:gd name="connsiteY3" fmla="*/ 0 h 86487"/>
                  <a:gd name="connsiteX4" fmla="*/ 86487 w 86486"/>
                  <a:gd name="connsiteY4" fmla="*/ 43243 h 86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486" h="86487">
                    <a:moveTo>
                      <a:pt x="86487" y="43243"/>
                    </a:moveTo>
                    <a:cubicBezTo>
                      <a:pt x="86487" y="67126"/>
                      <a:pt x="67126" y="86487"/>
                      <a:pt x="43243" y="86487"/>
                    </a:cubicBezTo>
                    <a:cubicBezTo>
                      <a:pt x="19361" y="86487"/>
                      <a:pt x="0" y="67126"/>
                      <a:pt x="0" y="43243"/>
                    </a:cubicBezTo>
                    <a:cubicBezTo>
                      <a:pt x="0" y="19361"/>
                      <a:pt x="19361" y="0"/>
                      <a:pt x="43243" y="0"/>
                    </a:cubicBezTo>
                    <a:cubicBezTo>
                      <a:pt x="67126" y="0"/>
                      <a:pt x="86487" y="19361"/>
                      <a:pt x="86487" y="4324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3347985" y="2766941"/>
                <a:ext cx="171450" cy="86391"/>
              </a:xfrm>
              <a:custGeom>
                <a:avLst/>
                <a:gdLst>
                  <a:gd name="connsiteX0" fmla="*/ 171450 w 171450"/>
                  <a:gd name="connsiteY0" fmla="*/ 86392 h 86391"/>
                  <a:gd name="connsiteX1" fmla="*/ 171450 w 171450"/>
                  <a:gd name="connsiteY1" fmla="*/ 43148 h 86391"/>
                  <a:gd name="connsiteX2" fmla="*/ 162877 w 171450"/>
                  <a:gd name="connsiteY2" fmla="*/ 25908 h 86391"/>
                  <a:gd name="connsiteX3" fmla="*/ 121063 w 171450"/>
                  <a:gd name="connsiteY3" fmla="*/ 5334 h 86391"/>
                  <a:gd name="connsiteX4" fmla="*/ 85725 w 171450"/>
                  <a:gd name="connsiteY4" fmla="*/ 0 h 86391"/>
                  <a:gd name="connsiteX5" fmla="*/ 50387 w 171450"/>
                  <a:gd name="connsiteY5" fmla="*/ 5334 h 86391"/>
                  <a:gd name="connsiteX6" fmla="*/ 8573 w 171450"/>
                  <a:gd name="connsiteY6" fmla="*/ 25908 h 86391"/>
                  <a:gd name="connsiteX7" fmla="*/ 0 w 171450"/>
                  <a:gd name="connsiteY7" fmla="*/ 43148 h 86391"/>
                  <a:gd name="connsiteX8" fmla="*/ 0 w 171450"/>
                  <a:gd name="connsiteY8" fmla="*/ 86392 h 86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50" h="86391">
                    <a:moveTo>
                      <a:pt x="171450" y="86392"/>
                    </a:moveTo>
                    <a:lnTo>
                      <a:pt x="171450" y="43148"/>
                    </a:lnTo>
                    <a:cubicBezTo>
                      <a:pt x="171309" y="36410"/>
                      <a:pt x="168166" y="30087"/>
                      <a:pt x="162877" y="25908"/>
                    </a:cubicBezTo>
                    <a:cubicBezTo>
                      <a:pt x="150451" y="16330"/>
                      <a:pt x="136233" y="9335"/>
                      <a:pt x="121063" y="5334"/>
                    </a:cubicBezTo>
                    <a:cubicBezTo>
                      <a:pt x="109612" y="1819"/>
                      <a:pt x="97703" y="21"/>
                      <a:pt x="85725" y="0"/>
                    </a:cubicBezTo>
                    <a:cubicBezTo>
                      <a:pt x="73760" y="185"/>
                      <a:pt x="61873" y="1978"/>
                      <a:pt x="50387" y="5334"/>
                    </a:cubicBezTo>
                    <a:cubicBezTo>
                      <a:pt x="35385" y="9775"/>
                      <a:pt x="21246" y="16733"/>
                      <a:pt x="8573" y="25908"/>
                    </a:cubicBezTo>
                    <a:cubicBezTo>
                      <a:pt x="3284" y="30087"/>
                      <a:pt x="141" y="36410"/>
                      <a:pt x="0" y="43148"/>
                    </a:cubicBezTo>
                    <a:lnTo>
                      <a:pt x="0" y="8639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3580299" y="2668548"/>
                <a:ext cx="86486" cy="86487"/>
              </a:xfrm>
              <a:custGeom>
                <a:avLst/>
                <a:gdLst>
                  <a:gd name="connsiteX0" fmla="*/ 86487 w 86486"/>
                  <a:gd name="connsiteY0" fmla="*/ 43243 h 86487"/>
                  <a:gd name="connsiteX1" fmla="*/ 43244 w 86486"/>
                  <a:gd name="connsiteY1" fmla="*/ 86487 h 86487"/>
                  <a:gd name="connsiteX2" fmla="*/ 0 w 86486"/>
                  <a:gd name="connsiteY2" fmla="*/ 43243 h 86487"/>
                  <a:gd name="connsiteX3" fmla="*/ 43244 w 86486"/>
                  <a:gd name="connsiteY3" fmla="*/ 0 h 86487"/>
                  <a:gd name="connsiteX4" fmla="*/ 86487 w 86486"/>
                  <a:gd name="connsiteY4" fmla="*/ 43243 h 86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486" h="86487">
                    <a:moveTo>
                      <a:pt x="86487" y="43243"/>
                    </a:moveTo>
                    <a:cubicBezTo>
                      <a:pt x="86487" y="67126"/>
                      <a:pt x="67126" y="86487"/>
                      <a:pt x="43244" y="86487"/>
                    </a:cubicBezTo>
                    <a:cubicBezTo>
                      <a:pt x="19361" y="86487"/>
                      <a:pt x="0" y="67126"/>
                      <a:pt x="0" y="43243"/>
                    </a:cubicBezTo>
                    <a:cubicBezTo>
                      <a:pt x="0" y="19361"/>
                      <a:pt x="19361" y="0"/>
                      <a:pt x="43244" y="0"/>
                    </a:cubicBezTo>
                    <a:cubicBezTo>
                      <a:pt x="67126" y="0"/>
                      <a:pt x="86487" y="19361"/>
                      <a:pt x="86487" y="4324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3538485" y="2766941"/>
                <a:ext cx="171450" cy="86391"/>
              </a:xfrm>
              <a:custGeom>
                <a:avLst/>
                <a:gdLst>
                  <a:gd name="connsiteX0" fmla="*/ 171450 w 171450"/>
                  <a:gd name="connsiteY0" fmla="*/ 86392 h 86391"/>
                  <a:gd name="connsiteX1" fmla="*/ 171450 w 171450"/>
                  <a:gd name="connsiteY1" fmla="*/ 43148 h 86391"/>
                  <a:gd name="connsiteX2" fmla="*/ 162877 w 171450"/>
                  <a:gd name="connsiteY2" fmla="*/ 25908 h 86391"/>
                  <a:gd name="connsiteX3" fmla="*/ 121063 w 171450"/>
                  <a:gd name="connsiteY3" fmla="*/ 5334 h 86391"/>
                  <a:gd name="connsiteX4" fmla="*/ 85725 w 171450"/>
                  <a:gd name="connsiteY4" fmla="*/ 0 h 86391"/>
                  <a:gd name="connsiteX5" fmla="*/ 50387 w 171450"/>
                  <a:gd name="connsiteY5" fmla="*/ 5334 h 86391"/>
                  <a:gd name="connsiteX6" fmla="*/ 8573 w 171450"/>
                  <a:gd name="connsiteY6" fmla="*/ 25908 h 86391"/>
                  <a:gd name="connsiteX7" fmla="*/ 0 w 171450"/>
                  <a:gd name="connsiteY7" fmla="*/ 43148 h 86391"/>
                  <a:gd name="connsiteX8" fmla="*/ 0 w 171450"/>
                  <a:gd name="connsiteY8" fmla="*/ 86392 h 86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50" h="86391">
                    <a:moveTo>
                      <a:pt x="171450" y="86392"/>
                    </a:moveTo>
                    <a:lnTo>
                      <a:pt x="171450" y="43148"/>
                    </a:lnTo>
                    <a:cubicBezTo>
                      <a:pt x="171309" y="36410"/>
                      <a:pt x="168166" y="30087"/>
                      <a:pt x="162877" y="25908"/>
                    </a:cubicBezTo>
                    <a:cubicBezTo>
                      <a:pt x="150451" y="16330"/>
                      <a:pt x="136233" y="9335"/>
                      <a:pt x="121063" y="5334"/>
                    </a:cubicBezTo>
                    <a:cubicBezTo>
                      <a:pt x="109612" y="1819"/>
                      <a:pt x="97703" y="21"/>
                      <a:pt x="85725" y="0"/>
                    </a:cubicBezTo>
                    <a:cubicBezTo>
                      <a:pt x="73760" y="185"/>
                      <a:pt x="61873" y="1978"/>
                      <a:pt x="50387" y="5334"/>
                    </a:cubicBezTo>
                    <a:cubicBezTo>
                      <a:pt x="35385" y="9775"/>
                      <a:pt x="21246" y="16733"/>
                      <a:pt x="8573" y="25908"/>
                    </a:cubicBezTo>
                    <a:cubicBezTo>
                      <a:pt x="3284" y="30087"/>
                      <a:pt x="141" y="36410"/>
                      <a:pt x="0" y="43148"/>
                    </a:cubicBezTo>
                    <a:lnTo>
                      <a:pt x="0" y="8639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3770799" y="2668548"/>
                <a:ext cx="86487" cy="86487"/>
              </a:xfrm>
              <a:custGeom>
                <a:avLst/>
                <a:gdLst>
                  <a:gd name="connsiteX0" fmla="*/ 86487 w 86487"/>
                  <a:gd name="connsiteY0" fmla="*/ 43243 h 86487"/>
                  <a:gd name="connsiteX1" fmla="*/ 43244 w 86487"/>
                  <a:gd name="connsiteY1" fmla="*/ 86487 h 86487"/>
                  <a:gd name="connsiteX2" fmla="*/ 0 w 86487"/>
                  <a:gd name="connsiteY2" fmla="*/ 43243 h 86487"/>
                  <a:gd name="connsiteX3" fmla="*/ 43244 w 86487"/>
                  <a:gd name="connsiteY3" fmla="*/ 0 h 86487"/>
                  <a:gd name="connsiteX4" fmla="*/ 86487 w 86487"/>
                  <a:gd name="connsiteY4" fmla="*/ 43243 h 86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487" h="86487">
                    <a:moveTo>
                      <a:pt x="86487" y="43243"/>
                    </a:moveTo>
                    <a:cubicBezTo>
                      <a:pt x="86487" y="67126"/>
                      <a:pt x="67126" y="86487"/>
                      <a:pt x="43244" y="86487"/>
                    </a:cubicBezTo>
                    <a:cubicBezTo>
                      <a:pt x="19361" y="86487"/>
                      <a:pt x="0" y="67126"/>
                      <a:pt x="0" y="43243"/>
                    </a:cubicBezTo>
                    <a:cubicBezTo>
                      <a:pt x="0" y="19361"/>
                      <a:pt x="19361" y="0"/>
                      <a:pt x="43244" y="0"/>
                    </a:cubicBezTo>
                    <a:cubicBezTo>
                      <a:pt x="67126" y="0"/>
                      <a:pt x="86487" y="19361"/>
                      <a:pt x="86487" y="4324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3728985" y="2766941"/>
                <a:ext cx="171450" cy="86391"/>
              </a:xfrm>
              <a:custGeom>
                <a:avLst/>
                <a:gdLst>
                  <a:gd name="connsiteX0" fmla="*/ 171450 w 171450"/>
                  <a:gd name="connsiteY0" fmla="*/ 86392 h 86391"/>
                  <a:gd name="connsiteX1" fmla="*/ 171450 w 171450"/>
                  <a:gd name="connsiteY1" fmla="*/ 43148 h 86391"/>
                  <a:gd name="connsiteX2" fmla="*/ 162877 w 171450"/>
                  <a:gd name="connsiteY2" fmla="*/ 25908 h 86391"/>
                  <a:gd name="connsiteX3" fmla="*/ 121063 w 171450"/>
                  <a:gd name="connsiteY3" fmla="*/ 5334 h 86391"/>
                  <a:gd name="connsiteX4" fmla="*/ 85725 w 171450"/>
                  <a:gd name="connsiteY4" fmla="*/ 0 h 86391"/>
                  <a:gd name="connsiteX5" fmla="*/ 50387 w 171450"/>
                  <a:gd name="connsiteY5" fmla="*/ 5334 h 86391"/>
                  <a:gd name="connsiteX6" fmla="*/ 8573 w 171450"/>
                  <a:gd name="connsiteY6" fmla="*/ 25908 h 86391"/>
                  <a:gd name="connsiteX7" fmla="*/ 0 w 171450"/>
                  <a:gd name="connsiteY7" fmla="*/ 43148 h 86391"/>
                  <a:gd name="connsiteX8" fmla="*/ 0 w 171450"/>
                  <a:gd name="connsiteY8" fmla="*/ 86392 h 86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50" h="86391">
                    <a:moveTo>
                      <a:pt x="171450" y="86392"/>
                    </a:moveTo>
                    <a:lnTo>
                      <a:pt x="171450" y="43148"/>
                    </a:lnTo>
                    <a:cubicBezTo>
                      <a:pt x="171309" y="36410"/>
                      <a:pt x="168166" y="30087"/>
                      <a:pt x="162877" y="25908"/>
                    </a:cubicBezTo>
                    <a:cubicBezTo>
                      <a:pt x="150451" y="16330"/>
                      <a:pt x="136233" y="9335"/>
                      <a:pt x="121063" y="5334"/>
                    </a:cubicBezTo>
                    <a:cubicBezTo>
                      <a:pt x="109612" y="1819"/>
                      <a:pt x="97703" y="21"/>
                      <a:pt x="85725" y="0"/>
                    </a:cubicBezTo>
                    <a:cubicBezTo>
                      <a:pt x="73760" y="185"/>
                      <a:pt x="61873" y="1978"/>
                      <a:pt x="50387" y="5334"/>
                    </a:cubicBezTo>
                    <a:cubicBezTo>
                      <a:pt x="35385" y="9775"/>
                      <a:pt x="21246" y="16733"/>
                      <a:pt x="8573" y="25908"/>
                    </a:cubicBezTo>
                    <a:cubicBezTo>
                      <a:pt x="3284" y="30087"/>
                      <a:pt x="141" y="36410"/>
                      <a:pt x="0" y="43148"/>
                    </a:cubicBezTo>
                    <a:lnTo>
                      <a:pt x="0" y="8639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3191203" y="2255353"/>
                <a:ext cx="113157" cy="113157"/>
              </a:xfrm>
              <a:custGeom>
                <a:avLst/>
                <a:gdLst>
                  <a:gd name="connsiteX0" fmla="*/ 113157 w 113157"/>
                  <a:gd name="connsiteY0" fmla="*/ 56579 h 113157"/>
                  <a:gd name="connsiteX1" fmla="*/ 56578 w 113157"/>
                  <a:gd name="connsiteY1" fmla="*/ 113157 h 113157"/>
                  <a:gd name="connsiteX2" fmla="*/ 0 w 113157"/>
                  <a:gd name="connsiteY2" fmla="*/ 56578 h 113157"/>
                  <a:gd name="connsiteX3" fmla="*/ 56578 w 113157"/>
                  <a:gd name="connsiteY3" fmla="*/ 0 h 113157"/>
                  <a:gd name="connsiteX4" fmla="*/ 113157 w 113157"/>
                  <a:gd name="connsiteY4" fmla="*/ 56579 h 11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157" h="113157">
                    <a:moveTo>
                      <a:pt x="113157" y="56579"/>
                    </a:moveTo>
                    <a:cubicBezTo>
                      <a:pt x="113157" y="87826"/>
                      <a:pt x="87826" y="113157"/>
                      <a:pt x="56578" y="113157"/>
                    </a:cubicBezTo>
                    <a:cubicBezTo>
                      <a:pt x="25331" y="113157"/>
                      <a:pt x="0" y="87826"/>
                      <a:pt x="0" y="56578"/>
                    </a:cubicBezTo>
                    <a:cubicBezTo>
                      <a:pt x="0" y="25331"/>
                      <a:pt x="25331" y="0"/>
                      <a:pt x="56578" y="0"/>
                    </a:cubicBezTo>
                    <a:cubicBezTo>
                      <a:pt x="87826" y="0"/>
                      <a:pt x="113157" y="25331"/>
                      <a:pt x="113157" y="5657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3092238" y="2285979"/>
                <a:ext cx="493343" cy="605453"/>
              </a:xfrm>
              <a:custGeom>
                <a:avLst/>
                <a:gdLst>
                  <a:gd name="connsiteX0" fmla="*/ 489204 w 493343"/>
                  <a:gd name="connsiteY0" fmla="*/ 4140 h 605453"/>
                  <a:gd name="connsiteX1" fmla="*/ 469011 w 493343"/>
                  <a:gd name="connsiteY1" fmla="*/ 4140 h 605453"/>
                  <a:gd name="connsiteX2" fmla="*/ 345948 w 493343"/>
                  <a:gd name="connsiteY2" fmla="*/ 127203 h 605453"/>
                  <a:gd name="connsiteX3" fmla="*/ 318230 w 493343"/>
                  <a:gd name="connsiteY3" fmla="*/ 134251 h 605453"/>
                  <a:gd name="connsiteX4" fmla="*/ 280702 w 493343"/>
                  <a:gd name="connsiteY4" fmla="*/ 194354 h 605453"/>
                  <a:gd name="connsiteX5" fmla="*/ 270034 w 493343"/>
                  <a:gd name="connsiteY5" fmla="*/ 148920 h 605453"/>
                  <a:gd name="connsiteX6" fmla="*/ 261557 w 493343"/>
                  <a:gd name="connsiteY6" fmla="*/ 133299 h 605453"/>
                  <a:gd name="connsiteX7" fmla="*/ 202121 w 493343"/>
                  <a:gd name="connsiteY7" fmla="*/ 102247 h 605453"/>
                  <a:gd name="connsiteX8" fmla="*/ 155543 w 493343"/>
                  <a:gd name="connsiteY8" fmla="*/ 96628 h 605453"/>
                  <a:gd name="connsiteX9" fmla="*/ 108871 w 493343"/>
                  <a:gd name="connsiteY9" fmla="*/ 103676 h 605453"/>
                  <a:gd name="connsiteX10" fmla="*/ 49530 w 493343"/>
                  <a:gd name="connsiteY10" fmla="*/ 134728 h 605453"/>
                  <a:gd name="connsiteX11" fmla="*/ 41053 w 493343"/>
                  <a:gd name="connsiteY11" fmla="*/ 150349 h 605453"/>
                  <a:gd name="connsiteX12" fmla="*/ 0 w 493343"/>
                  <a:gd name="connsiteY12" fmla="*/ 325609 h 605453"/>
                  <a:gd name="connsiteX13" fmla="*/ 28575 w 493343"/>
                  <a:gd name="connsiteY13" fmla="*/ 354184 h 605453"/>
                  <a:gd name="connsiteX14" fmla="*/ 55436 w 493343"/>
                  <a:gd name="connsiteY14" fmla="*/ 333038 h 605453"/>
                  <a:gd name="connsiteX15" fmla="*/ 85154 w 493343"/>
                  <a:gd name="connsiteY15" fmla="*/ 210070 h 605453"/>
                  <a:gd name="connsiteX16" fmla="*/ 85154 w 493343"/>
                  <a:gd name="connsiteY16" fmla="*/ 605453 h 605453"/>
                  <a:gd name="connsiteX17" fmla="*/ 141446 w 493343"/>
                  <a:gd name="connsiteY17" fmla="*/ 605453 h 605453"/>
                  <a:gd name="connsiteX18" fmla="*/ 141446 w 493343"/>
                  <a:gd name="connsiteY18" fmla="*/ 351040 h 605453"/>
                  <a:gd name="connsiteX19" fmla="*/ 170021 w 493343"/>
                  <a:gd name="connsiteY19" fmla="*/ 351040 h 605453"/>
                  <a:gd name="connsiteX20" fmla="*/ 170021 w 493343"/>
                  <a:gd name="connsiteY20" fmla="*/ 605453 h 605453"/>
                  <a:gd name="connsiteX21" fmla="*/ 226219 w 493343"/>
                  <a:gd name="connsiteY21" fmla="*/ 605453 h 605453"/>
                  <a:gd name="connsiteX22" fmla="*/ 226219 w 493343"/>
                  <a:gd name="connsiteY22" fmla="*/ 208261 h 605453"/>
                  <a:gd name="connsiteX23" fmla="*/ 236696 w 493343"/>
                  <a:gd name="connsiteY23" fmla="*/ 253028 h 605453"/>
                  <a:gd name="connsiteX24" fmla="*/ 242316 w 493343"/>
                  <a:gd name="connsiteY24" fmla="*/ 260172 h 605453"/>
                  <a:gd name="connsiteX25" fmla="*/ 280416 w 493343"/>
                  <a:gd name="connsiteY25" fmla="*/ 273602 h 605453"/>
                  <a:gd name="connsiteX26" fmla="*/ 303276 w 493343"/>
                  <a:gd name="connsiteY26" fmla="*/ 263220 h 605453"/>
                  <a:gd name="connsiteX27" fmla="*/ 361379 w 493343"/>
                  <a:gd name="connsiteY27" fmla="*/ 167970 h 605453"/>
                  <a:gd name="connsiteX28" fmla="*/ 365284 w 493343"/>
                  <a:gd name="connsiteY28" fmla="*/ 148253 h 605453"/>
                  <a:gd name="connsiteX29" fmla="*/ 489109 w 493343"/>
                  <a:gd name="connsiteY29" fmla="*/ 24428 h 605453"/>
                  <a:gd name="connsiteX30" fmla="*/ 489204 w 493343"/>
                  <a:gd name="connsiteY30" fmla="*/ 4140 h 605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93343" h="605453">
                    <a:moveTo>
                      <a:pt x="489204" y="4140"/>
                    </a:moveTo>
                    <a:cubicBezTo>
                      <a:pt x="483604" y="-1380"/>
                      <a:pt x="474611" y="-1380"/>
                      <a:pt x="469011" y="4140"/>
                    </a:cubicBezTo>
                    <a:lnTo>
                      <a:pt x="345948" y="127203"/>
                    </a:lnTo>
                    <a:cubicBezTo>
                      <a:pt x="336113" y="124427"/>
                      <a:pt x="325545" y="127114"/>
                      <a:pt x="318230" y="134251"/>
                    </a:cubicBezTo>
                    <a:cubicBezTo>
                      <a:pt x="316230" y="136252"/>
                      <a:pt x="280702" y="194354"/>
                      <a:pt x="280702" y="194354"/>
                    </a:cubicBezTo>
                    <a:lnTo>
                      <a:pt x="270034" y="148920"/>
                    </a:lnTo>
                    <a:cubicBezTo>
                      <a:pt x="268621" y="143062"/>
                      <a:pt x="265699" y="137676"/>
                      <a:pt x="261557" y="133299"/>
                    </a:cubicBezTo>
                    <a:cubicBezTo>
                      <a:pt x="244001" y="119108"/>
                      <a:pt x="223797" y="108552"/>
                      <a:pt x="202121" y="102247"/>
                    </a:cubicBezTo>
                    <a:cubicBezTo>
                      <a:pt x="186797" y="98970"/>
                      <a:pt x="171207" y="97089"/>
                      <a:pt x="155543" y="96628"/>
                    </a:cubicBezTo>
                    <a:cubicBezTo>
                      <a:pt x="139740" y="96871"/>
                      <a:pt x="124041" y="99242"/>
                      <a:pt x="108871" y="103676"/>
                    </a:cubicBezTo>
                    <a:cubicBezTo>
                      <a:pt x="86998" y="109410"/>
                      <a:pt x="66710" y="120027"/>
                      <a:pt x="49530" y="134728"/>
                    </a:cubicBezTo>
                    <a:cubicBezTo>
                      <a:pt x="45351" y="139078"/>
                      <a:pt x="42422" y="144474"/>
                      <a:pt x="41053" y="150349"/>
                    </a:cubicBezTo>
                    <a:cubicBezTo>
                      <a:pt x="41053" y="150349"/>
                      <a:pt x="0" y="322751"/>
                      <a:pt x="0" y="325609"/>
                    </a:cubicBezTo>
                    <a:cubicBezTo>
                      <a:pt x="0" y="341391"/>
                      <a:pt x="12794" y="354184"/>
                      <a:pt x="28575" y="354184"/>
                    </a:cubicBezTo>
                    <a:cubicBezTo>
                      <a:pt x="41222" y="353859"/>
                      <a:pt x="52150" y="345256"/>
                      <a:pt x="55436" y="333038"/>
                    </a:cubicBezTo>
                    <a:lnTo>
                      <a:pt x="85154" y="210070"/>
                    </a:lnTo>
                    <a:lnTo>
                      <a:pt x="85154" y="605453"/>
                    </a:lnTo>
                    <a:lnTo>
                      <a:pt x="141446" y="605453"/>
                    </a:lnTo>
                    <a:lnTo>
                      <a:pt x="141446" y="351040"/>
                    </a:lnTo>
                    <a:lnTo>
                      <a:pt x="170021" y="351040"/>
                    </a:lnTo>
                    <a:lnTo>
                      <a:pt x="170021" y="605453"/>
                    </a:lnTo>
                    <a:lnTo>
                      <a:pt x="226219" y="605453"/>
                    </a:lnTo>
                    <a:lnTo>
                      <a:pt x="226219" y="208261"/>
                    </a:lnTo>
                    <a:lnTo>
                      <a:pt x="236696" y="253028"/>
                    </a:lnTo>
                    <a:cubicBezTo>
                      <a:pt x="237423" y="256123"/>
                      <a:pt x="239479" y="258737"/>
                      <a:pt x="242316" y="260172"/>
                    </a:cubicBezTo>
                    <a:cubicBezTo>
                      <a:pt x="253269" y="268579"/>
                      <a:pt x="266612" y="273282"/>
                      <a:pt x="280416" y="273602"/>
                    </a:cubicBezTo>
                    <a:cubicBezTo>
                      <a:pt x="289404" y="274860"/>
                      <a:pt x="298310" y="270815"/>
                      <a:pt x="303276" y="263220"/>
                    </a:cubicBezTo>
                    <a:lnTo>
                      <a:pt x="361379" y="167970"/>
                    </a:lnTo>
                    <a:cubicBezTo>
                      <a:pt x="365092" y="162114"/>
                      <a:pt x="366486" y="155082"/>
                      <a:pt x="365284" y="148253"/>
                    </a:cubicBezTo>
                    <a:lnTo>
                      <a:pt x="489109" y="24428"/>
                    </a:lnTo>
                    <a:cubicBezTo>
                      <a:pt x="494717" y="18844"/>
                      <a:pt x="494760" y="9777"/>
                      <a:pt x="489204" y="414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3271785" y="2158008"/>
                <a:ext cx="542925" cy="390525"/>
              </a:xfrm>
              <a:custGeom>
                <a:avLst/>
                <a:gdLst>
                  <a:gd name="connsiteX0" fmla="*/ 504825 w 542925"/>
                  <a:gd name="connsiteY0" fmla="*/ 0 h 390525"/>
                  <a:gd name="connsiteX1" fmla="*/ 38100 w 542925"/>
                  <a:gd name="connsiteY1" fmla="*/ 0 h 390525"/>
                  <a:gd name="connsiteX2" fmla="*/ 0 w 542925"/>
                  <a:gd name="connsiteY2" fmla="*/ 38100 h 390525"/>
                  <a:gd name="connsiteX3" fmla="*/ 0 w 542925"/>
                  <a:gd name="connsiteY3" fmla="*/ 72390 h 390525"/>
                  <a:gd name="connsiteX4" fmla="*/ 38100 w 542925"/>
                  <a:gd name="connsiteY4" fmla="*/ 95250 h 390525"/>
                  <a:gd name="connsiteX5" fmla="*/ 38100 w 542925"/>
                  <a:gd name="connsiteY5" fmla="*/ 38100 h 390525"/>
                  <a:gd name="connsiteX6" fmla="*/ 504825 w 542925"/>
                  <a:gd name="connsiteY6" fmla="*/ 38100 h 390525"/>
                  <a:gd name="connsiteX7" fmla="*/ 504825 w 542925"/>
                  <a:gd name="connsiteY7" fmla="*/ 352425 h 390525"/>
                  <a:gd name="connsiteX8" fmla="*/ 179737 w 542925"/>
                  <a:gd name="connsiteY8" fmla="*/ 352425 h 390525"/>
                  <a:gd name="connsiteX9" fmla="*/ 156496 w 542925"/>
                  <a:gd name="connsiteY9" fmla="*/ 390525 h 390525"/>
                  <a:gd name="connsiteX10" fmla="*/ 504825 w 542925"/>
                  <a:gd name="connsiteY10" fmla="*/ 390525 h 390525"/>
                  <a:gd name="connsiteX11" fmla="*/ 542925 w 542925"/>
                  <a:gd name="connsiteY11" fmla="*/ 352425 h 390525"/>
                  <a:gd name="connsiteX12" fmla="*/ 542925 w 542925"/>
                  <a:gd name="connsiteY12" fmla="*/ 38100 h 390525"/>
                  <a:gd name="connsiteX13" fmla="*/ 504825 w 542925"/>
                  <a:gd name="connsiteY13" fmla="*/ 0 h 390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42925" h="390525">
                    <a:moveTo>
                      <a:pt x="504825" y="0"/>
                    </a:moveTo>
                    <a:lnTo>
                      <a:pt x="38100" y="0"/>
                    </a:lnTo>
                    <a:cubicBezTo>
                      <a:pt x="17058" y="0"/>
                      <a:pt x="0" y="17058"/>
                      <a:pt x="0" y="38100"/>
                    </a:cubicBezTo>
                    <a:lnTo>
                      <a:pt x="0" y="72390"/>
                    </a:lnTo>
                    <a:cubicBezTo>
                      <a:pt x="14564" y="76354"/>
                      <a:pt x="27748" y="84266"/>
                      <a:pt x="38100" y="95250"/>
                    </a:cubicBezTo>
                    <a:lnTo>
                      <a:pt x="38100" y="38100"/>
                    </a:lnTo>
                    <a:lnTo>
                      <a:pt x="504825" y="38100"/>
                    </a:lnTo>
                    <a:lnTo>
                      <a:pt x="504825" y="352425"/>
                    </a:lnTo>
                    <a:lnTo>
                      <a:pt x="179737" y="352425"/>
                    </a:lnTo>
                    <a:lnTo>
                      <a:pt x="156496" y="390525"/>
                    </a:lnTo>
                    <a:lnTo>
                      <a:pt x="504825" y="390525"/>
                    </a:lnTo>
                    <a:cubicBezTo>
                      <a:pt x="525867" y="390525"/>
                      <a:pt x="542925" y="373467"/>
                      <a:pt x="542925" y="352425"/>
                    </a:cubicBezTo>
                    <a:lnTo>
                      <a:pt x="542925" y="38100"/>
                    </a:lnTo>
                    <a:cubicBezTo>
                      <a:pt x="542925" y="17058"/>
                      <a:pt x="525867" y="0"/>
                      <a:pt x="5048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586564" y="1999215"/>
              <a:ext cx="559929" cy="722489"/>
              <a:chOff x="9181355" y="2108349"/>
              <a:chExt cx="590550" cy="762000"/>
            </a:xfrm>
          </p:grpSpPr>
          <p:sp>
            <p:nvSpPr>
              <p:cNvPr id="29" name="任意多边形: 形状 28"/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51" name="文本框 50"/>
            <p:cNvSpPr txBox="1"/>
            <p:nvPr/>
          </p:nvSpPr>
          <p:spPr>
            <a:xfrm>
              <a:off x="1297270" y="2833844"/>
              <a:ext cx="20929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spc="300" dirty="0">
                  <a:solidFill>
                    <a:srgbClr val="FFFFFF"/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1344822" y="3277650"/>
              <a:ext cx="1950754" cy="7875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FFFFFF"/>
                  </a:solidFill>
                  <a:cs typeface="+mn-ea"/>
                  <a:sym typeface="+mn-lt"/>
                </a:rPr>
                <a:t>根据自己的需要添加适当的文字。</a:t>
              </a:r>
              <a:endParaRPr lang="zh-CN" altLang="en-US" sz="16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5099841" y="2833844"/>
              <a:ext cx="20536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spc="300" dirty="0">
                  <a:solidFill>
                    <a:srgbClr val="FFFFFF"/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5120623" y="3277652"/>
              <a:ext cx="1950754" cy="7875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FFFFFF"/>
                  </a:solidFill>
                  <a:cs typeface="+mn-ea"/>
                  <a:sym typeface="+mn-lt"/>
                </a:rPr>
                <a:t>根据自己的需要添加适当的文字。</a:t>
              </a:r>
              <a:endParaRPr lang="zh-CN" altLang="en-US" sz="16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8870370" y="2833844"/>
              <a:ext cx="20536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spc="300" dirty="0">
                  <a:solidFill>
                    <a:srgbClr val="FFFFFF"/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8891152" y="3277652"/>
              <a:ext cx="1950754" cy="7875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FFFFFF"/>
                  </a:solidFill>
                  <a:cs typeface="+mn-ea"/>
                  <a:sym typeface="+mn-lt"/>
                </a:rPr>
                <a:t>根据自己的需要添加适当的文字。</a:t>
              </a:r>
              <a:endParaRPr lang="zh-CN" altLang="en-US" sz="16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4" name="任意多边形: 形状 3"/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  <p:sp>
            <p:nvSpPr>
              <p:cNvPr id="5" name="任意多边形: 形状 4"/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8" name="任意多边形: 形状 7"/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 dirty="0">
                  <a:cs typeface="+mn-ea"/>
                  <a:sym typeface="+mn-lt"/>
                </a:endParaRPr>
              </a:p>
            </p:txBody>
          </p:sp>
          <p:sp>
            <p:nvSpPr>
              <p:cNvPr id="10" name="任意多边形: 形状 9"/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  <p:sp>
            <p:nvSpPr>
              <p:cNvPr id="11" name="椭圆 16"/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-1" fmla="*/ 760 w 1440920"/>
                  <a:gd name="connsiteY0-2" fmla="*/ 720080 h 859944"/>
                  <a:gd name="connsiteX1-3" fmla="*/ 720840 w 1440920"/>
                  <a:gd name="connsiteY1-4" fmla="*/ 0 h 859944"/>
                  <a:gd name="connsiteX2-5" fmla="*/ 1440920 w 1440920"/>
                  <a:gd name="connsiteY2-6" fmla="*/ 720080 h 859944"/>
                  <a:gd name="connsiteX3-7" fmla="*/ 835140 w 1440920"/>
                  <a:gd name="connsiteY3-8" fmla="*/ 541000 h 859944"/>
                  <a:gd name="connsiteX4-9" fmla="*/ 760 w 1440920"/>
                  <a:gd name="connsiteY4-10" fmla="*/ 720080 h 859944"/>
                  <a:gd name="connsiteX0-11" fmla="*/ 30324 w 1470484"/>
                  <a:gd name="connsiteY0-12" fmla="*/ 720080 h 859944"/>
                  <a:gd name="connsiteX1-13" fmla="*/ 750404 w 1470484"/>
                  <a:gd name="connsiteY1-14" fmla="*/ 0 h 859944"/>
                  <a:gd name="connsiteX2-15" fmla="*/ 1470484 w 1470484"/>
                  <a:gd name="connsiteY2-16" fmla="*/ 720080 h 859944"/>
                  <a:gd name="connsiteX3-17" fmla="*/ 864704 w 1470484"/>
                  <a:gd name="connsiteY3-18" fmla="*/ 541000 h 859944"/>
                  <a:gd name="connsiteX4-19" fmla="*/ 30324 w 1470484"/>
                  <a:gd name="connsiteY4-20" fmla="*/ 720080 h 859944"/>
                  <a:gd name="connsiteX0-21" fmla="*/ 30324 w 1470484"/>
                  <a:gd name="connsiteY0-22" fmla="*/ 720080 h 856705"/>
                  <a:gd name="connsiteX1-23" fmla="*/ 750404 w 1470484"/>
                  <a:gd name="connsiteY1-24" fmla="*/ 0 h 856705"/>
                  <a:gd name="connsiteX2-25" fmla="*/ 1470484 w 1470484"/>
                  <a:gd name="connsiteY2-26" fmla="*/ 720080 h 856705"/>
                  <a:gd name="connsiteX3-27" fmla="*/ 864704 w 1470484"/>
                  <a:gd name="connsiteY3-28" fmla="*/ 541000 h 856705"/>
                  <a:gd name="connsiteX4-29" fmla="*/ 30324 w 1470484"/>
                  <a:gd name="connsiteY4-30" fmla="*/ 720080 h 856705"/>
                  <a:gd name="connsiteX0-31" fmla="*/ 59 w 1440219"/>
                  <a:gd name="connsiteY0-32" fmla="*/ 720080 h 911987"/>
                  <a:gd name="connsiteX1-33" fmla="*/ 720139 w 1440219"/>
                  <a:gd name="connsiteY1-34" fmla="*/ 0 h 911987"/>
                  <a:gd name="connsiteX2-35" fmla="*/ 1440219 w 1440219"/>
                  <a:gd name="connsiteY2-36" fmla="*/ 720080 h 911987"/>
                  <a:gd name="connsiteX3-37" fmla="*/ 750619 w 1440219"/>
                  <a:gd name="connsiteY3-38" fmla="*/ 784840 h 911987"/>
                  <a:gd name="connsiteX4-39" fmla="*/ 59 w 1440219"/>
                  <a:gd name="connsiteY4-40" fmla="*/ 720080 h 911987"/>
                  <a:gd name="connsiteX0-41" fmla="*/ 66099 w 1506259"/>
                  <a:gd name="connsiteY0-42" fmla="*/ 720080 h 911987"/>
                  <a:gd name="connsiteX1-43" fmla="*/ 786179 w 1506259"/>
                  <a:gd name="connsiteY1-44" fmla="*/ 0 h 911987"/>
                  <a:gd name="connsiteX2-45" fmla="*/ 1506259 w 1506259"/>
                  <a:gd name="connsiteY2-46" fmla="*/ 720080 h 911987"/>
                  <a:gd name="connsiteX3-47" fmla="*/ 816659 w 1506259"/>
                  <a:gd name="connsiteY3-48" fmla="*/ 784840 h 911987"/>
                  <a:gd name="connsiteX4-49" fmla="*/ 66099 w 1506259"/>
                  <a:gd name="connsiteY4-50" fmla="*/ 720080 h 911987"/>
                  <a:gd name="connsiteX0-51" fmla="*/ 30706 w 1470866"/>
                  <a:gd name="connsiteY0-52" fmla="*/ 720080 h 911987"/>
                  <a:gd name="connsiteX1-53" fmla="*/ 750786 w 1470866"/>
                  <a:gd name="connsiteY1-54" fmla="*/ 0 h 911987"/>
                  <a:gd name="connsiteX2-55" fmla="*/ 1470866 w 1470866"/>
                  <a:gd name="connsiteY2-56" fmla="*/ 720080 h 911987"/>
                  <a:gd name="connsiteX3-57" fmla="*/ 781266 w 1470866"/>
                  <a:gd name="connsiteY3-58" fmla="*/ 784840 h 911987"/>
                  <a:gd name="connsiteX4-59" fmla="*/ 30706 w 1470866"/>
                  <a:gd name="connsiteY4-60" fmla="*/ 720080 h 911987"/>
                  <a:gd name="connsiteX0-61" fmla="*/ 30706 w 1470866"/>
                  <a:gd name="connsiteY0-62" fmla="*/ 720080 h 898605"/>
                  <a:gd name="connsiteX1-63" fmla="*/ 750786 w 1470866"/>
                  <a:gd name="connsiteY1-64" fmla="*/ 0 h 898605"/>
                  <a:gd name="connsiteX2-65" fmla="*/ 1470866 w 1470866"/>
                  <a:gd name="connsiteY2-66" fmla="*/ 720080 h 898605"/>
                  <a:gd name="connsiteX3-67" fmla="*/ 781266 w 1470866"/>
                  <a:gd name="connsiteY3-68" fmla="*/ 784840 h 898605"/>
                  <a:gd name="connsiteX4-69" fmla="*/ 30706 w 1470866"/>
                  <a:gd name="connsiteY4-70" fmla="*/ 720080 h 898605"/>
                  <a:gd name="connsiteX0-71" fmla="*/ 30706 w 1481953"/>
                  <a:gd name="connsiteY0-72" fmla="*/ 720080 h 898605"/>
                  <a:gd name="connsiteX1-73" fmla="*/ 750786 w 1481953"/>
                  <a:gd name="connsiteY1-74" fmla="*/ 0 h 898605"/>
                  <a:gd name="connsiteX2-75" fmla="*/ 1470866 w 1481953"/>
                  <a:gd name="connsiteY2-76" fmla="*/ 720080 h 898605"/>
                  <a:gd name="connsiteX3-77" fmla="*/ 781266 w 1481953"/>
                  <a:gd name="connsiteY3-78" fmla="*/ 784840 h 898605"/>
                  <a:gd name="connsiteX4-79" fmla="*/ 30706 w 1481953"/>
                  <a:gd name="connsiteY4-80" fmla="*/ 720080 h 89860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3983096" y="495555"/>
              <a:ext cx="3818132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02/</a:t>
              </a:r>
              <a:r>
                <a:rPr lang="zh-CN" altLang="en-US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完成情况</a:t>
              </a:r>
              <a:endParaRPr lang="zh-CN" altLang="en-US" sz="24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565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454785" y="1630045"/>
            <a:ext cx="17786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完成</a:t>
            </a:r>
            <a:r>
              <a:rPr lang="en-US" altLang="zh-CN"/>
              <a:t>57</a:t>
            </a:r>
            <a:r>
              <a:rPr lang="zh-CN" altLang="en-US"/>
              <a:t>条指令 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454785" y="2954655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接上AXI接口：</a:t>
            </a:r>
            <a:endParaRPr lang="zh-CN" altLang="en-US"/>
          </a:p>
          <a:p>
            <a:pPr indent="457200"/>
            <a:r>
              <a:rPr lang="zh-CN" altLang="en-US"/>
              <a:t>仿真通过89个功能测试和所有性能测试，</a:t>
            </a:r>
            <a:endParaRPr lang="zh-CN" altLang="en-US"/>
          </a:p>
          <a:p>
            <a:pPr indent="457200"/>
            <a:r>
              <a:rPr lang="zh-CN" altLang="en-US"/>
              <a:t>上板跑通了所有性能测试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344930" y="2080260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 接上SRAM-SOC接口：</a:t>
            </a:r>
            <a:endParaRPr lang="zh-CN" altLang="en-US"/>
          </a:p>
          <a:p>
            <a:r>
              <a:rPr lang="zh-CN" altLang="en-US"/>
              <a:t> </a:t>
            </a:r>
            <a:r>
              <a:rPr lang="en-US" altLang="zh-CN"/>
              <a:t>    </a:t>
            </a:r>
            <a:r>
              <a:rPr lang="zh-CN" altLang="en-US"/>
              <a:t>仿真通过89个功能测试,上板也通过。  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454785" y="4218940"/>
            <a:ext cx="35299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实现了基础cache（写透）：</a:t>
            </a:r>
            <a:endParaRPr lang="zh-CN" altLang="en-US"/>
          </a:p>
          <a:p>
            <a:pPr indent="457200"/>
            <a:r>
              <a:rPr lang="zh-CN" altLang="en-US"/>
              <a:t>通过功能测试和性能测试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3"/>
          <p:cNvSpPr txBox="1"/>
          <p:nvPr/>
        </p:nvSpPr>
        <p:spPr>
          <a:xfrm>
            <a:off x="938146" y="6309965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 </a:t>
            </a:r>
            <a:r>
              <a:rPr lang="en-US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-48682" y="-53177"/>
            <a:ext cx="12086952" cy="4118351"/>
            <a:chOff x="-48682" y="-53177"/>
            <a:chExt cx="12086952" cy="4118351"/>
          </a:xfrm>
        </p:grpSpPr>
        <p:sp>
          <p:nvSpPr>
            <p:cNvPr id="37" name="图形 22" descr="书籍 纯色填充"/>
            <p:cNvSpPr/>
            <p:nvPr/>
          </p:nvSpPr>
          <p:spPr>
            <a:xfrm>
              <a:off x="5721881" y="2030946"/>
              <a:ext cx="769450" cy="717973"/>
            </a:xfrm>
            <a:custGeom>
              <a:avLst/>
              <a:gdLst>
                <a:gd name="connsiteX0" fmla="*/ 811530 w 811529"/>
                <a:gd name="connsiteY0" fmla="*/ 266700 h 757237"/>
                <a:gd name="connsiteX1" fmla="*/ 762000 w 811529"/>
                <a:gd name="connsiteY1" fmla="*/ 248603 h 757237"/>
                <a:gd name="connsiteX2" fmla="*/ 762000 w 811529"/>
                <a:gd name="connsiteY2" fmla="*/ 144780 h 757237"/>
                <a:gd name="connsiteX3" fmla="*/ 811530 w 811529"/>
                <a:gd name="connsiteY3" fmla="*/ 123825 h 757237"/>
                <a:gd name="connsiteX4" fmla="*/ 476250 w 811529"/>
                <a:gd name="connsiteY4" fmla="*/ 0 h 757237"/>
                <a:gd name="connsiteX5" fmla="*/ 68580 w 811529"/>
                <a:gd name="connsiteY5" fmla="*/ 142875 h 757237"/>
                <a:gd name="connsiteX6" fmla="*/ 28575 w 811529"/>
                <a:gd name="connsiteY6" fmla="*/ 257175 h 757237"/>
                <a:gd name="connsiteX7" fmla="*/ 33337 w 811529"/>
                <a:gd name="connsiteY7" fmla="*/ 299085 h 757237"/>
                <a:gd name="connsiteX8" fmla="*/ 0 w 811529"/>
                <a:gd name="connsiteY8" fmla="*/ 409575 h 757237"/>
                <a:gd name="connsiteX9" fmla="*/ 28575 w 811529"/>
                <a:gd name="connsiteY9" fmla="*/ 492443 h 757237"/>
                <a:gd name="connsiteX10" fmla="*/ 26670 w 811529"/>
                <a:gd name="connsiteY10" fmla="*/ 552450 h 757237"/>
                <a:gd name="connsiteX11" fmla="*/ 76200 w 811529"/>
                <a:gd name="connsiteY11" fmla="*/ 647700 h 757237"/>
                <a:gd name="connsiteX12" fmla="*/ 340995 w 811529"/>
                <a:gd name="connsiteY12" fmla="*/ 757238 h 757237"/>
                <a:gd name="connsiteX13" fmla="*/ 809625 w 811529"/>
                <a:gd name="connsiteY13" fmla="*/ 562928 h 757237"/>
                <a:gd name="connsiteX14" fmla="*/ 760095 w 811529"/>
                <a:gd name="connsiteY14" fmla="*/ 544830 h 757237"/>
                <a:gd name="connsiteX15" fmla="*/ 760095 w 811529"/>
                <a:gd name="connsiteY15" fmla="*/ 440055 h 757237"/>
                <a:gd name="connsiteX16" fmla="*/ 809625 w 811529"/>
                <a:gd name="connsiteY16" fmla="*/ 419100 h 757237"/>
                <a:gd name="connsiteX17" fmla="*/ 733425 w 811529"/>
                <a:gd name="connsiteY17" fmla="*/ 390525 h 757237"/>
                <a:gd name="connsiteX18" fmla="*/ 733425 w 811529"/>
                <a:gd name="connsiteY18" fmla="*/ 299085 h 757237"/>
                <a:gd name="connsiteX19" fmla="*/ 811530 w 811529"/>
                <a:gd name="connsiteY19" fmla="*/ 266700 h 757237"/>
                <a:gd name="connsiteX20" fmla="*/ 80010 w 811529"/>
                <a:gd name="connsiteY20" fmla="*/ 209550 h 757237"/>
                <a:gd name="connsiteX21" fmla="*/ 344805 w 811529"/>
                <a:gd name="connsiteY21" fmla="*/ 313373 h 757237"/>
                <a:gd name="connsiteX22" fmla="*/ 724853 w 811529"/>
                <a:gd name="connsiteY22" fmla="*/ 160020 h 757237"/>
                <a:gd name="connsiteX23" fmla="*/ 724853 w 811529"/>
                <a:gd name="connsiteY23" fmla="*/ 241935 h 757237"/>
                <a:gd name="connsiteX24" fmla="*/ 344805 w 811529"/>
                <a:gd name="connsiteY24" fmla="*/ 400050 h 757237"/>
                <a:gd name="connsiteX25" fmla="*/ 80010 w 811529"/>
                <a:gd name="connsiteY25" fmla="*/ 295275 h 757237"/>
                <a:gd name="connsiteX26" fmla="*/ 80010 w 811529"/>
                <a:gd name="connsiteY26" fmla="*/ 209550 h 757237"/>
                <a:gd name="connsiteX27" fmla="*/ 722948 w 811529"/>
                <a:gd name="connsiteY27" fmla="*/ 538163 h 757237"/>
                <a:gd name="connsiteX28" fmla="*/ 342900 w 811529"/>
                <a:gd name="connsiteY28" fmla="*/ 695325 h 757237"/>
                <a:gd name="connsiteX29" fmla="*/ 77153 w 811529"/>
                <a:gd name="connsiteY29" fmla="*/ 590550 h 757237"/>
                <a:gd name="connsiteX30" fmla="*/ 77153 w 811529"/>
                <a:gd name="connsiteY30" fmla="*/ 516255 h 757237"/>
                <a:gd name="connsiteX31" fmla="*/ 314325 w 811529"/>
                <a:gd name="connsiteY31" fmla="*/ 613410 h 757237"/>
                <a:gd name="connsiteX32" fmla="*/ 723900 w 811529"/>
                <a:gd name="connsiteY32" fmla="*/ 451485 h 757237"/>
                <a:gd name="connsiteX33" fmla="*/ 722948 w 811529"/>
                <a:gd name="connsiteY33" fmla="*/ 538163 h 757237"/>
                <a:gd name="connsiteX34" fmla="*/ 696278 w 811529"/>
                <a:gd name="connsiteY34" fmla="*/ 395288 h 757237"/>
                <a:gd name="connsiteX35" fmla="*/ 316230 w 811529"/>
                <a:gd name="connsiteY35" fmla="*/ 552450 h 757237"/>
                <a:gd name="connsiteX36" fmla="*/ 51435 w 811529"/>
                <a:gd name="connsiteY36" fmla="*/ 447675 h 757237"/>
                <a:gd name="connsiteX37" fmla="*/ 51435 w 811529"/>
                <a:gd name="connsiteY37" fmla="*/ 361950 h 757237"/>
                <a:gd name="connsiteX38" fmla="*/ 323850 w 811529"/>
                <a:gd name="connsiteY38" fmla="*/ 470535 h 757237"/>
                <a:gd name="connsiteX39" fmla="*/ 697230 w 811529"/>
                <a:gd name="connsiteY39" fmla="*/ 314325 h 757237"/>
                <a:gd name="connsiteX40" fmla="*/ 697230 w 811529"/>
                <a:gd name="connsiteY40" fmla="*/ 395288 h 75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11529" h="757237">
                  <a:moveTo>
                    <a:pt x="811530" y="266700"/>
                  </a:moveTo>
                  <a:lnTo>
                    <a:pt x="762000" y="248603"/>
                  </a:lnTo>
                  <a:lnTo>
                    <a:pt x="762000" y="144780"/>
                  </a:lnTo>
                  <a:lnTo>
                    <a:pt x="811530" y="123825"/>
                  </a:lnTo>
                  <a:lnTo>
                    <a:pt x="476250" y="0"/>
                  </a:lnTo>
                  <a:lnTo>
                    <a:pt x="68580" y="142875"/>
                  </a:lnTo>
                  <a:cubicBezTo>
                    <a:pt x="29528" y="161925"/>
                    <a:pt x="28575" y="214312"/>
                    <a:pt x="28575" y="257175"/>
                  </a:cubicBezTo>
                  <a:cubicBezTo>
                    <a:pt x="28575" y="271463"/>
                    <a:pt x="30480" y="285750"/>
                    <a:pt x="33337" y="299085"/>
                  </a:cubicBezTo>
                  <a:cubicBezTo>
                    <a:pt x="952" y="320040"/>
                    <a:pt x="0" y="368618"/>
                    <a:pt x="0" y="409575"/>
                  </a:cubicBezTo>
                  <a:cubicBezTo>
                    <a:pt x="0" y="442913"/>
                    <a:pt x="7620" y="473393"/>
                    <a:pt x="28575" y="492443"/>
                  </a:cubicBezTo>
                  <a:cubicBezTo>
                    <a:pt x="23813" y="508635"/>
                    <a:pt x="26670" y="528638"/>
                    <a:pt x="26670" y="552450"/>
                  </a:cubicBezTo>
                  <a:cubicBezTo>
                    <a:pt x="26670" y="595313"/>
                    <a:pt x="38100" y="634365"/>
                    <a:pt x="76200" y="647700"/>
                  </a:cubicBezTo>
                  <a:lnTo>
                    <a:pt x="340995" y="757238"/>
                  </a:lnTo>
                  <a:lnTo>
                    <a:pt x="809625" y="562928"/>
                  </a:lnTo>
                  <a:lnTo>
                    <a:pt x="760095" y="544830"/>
                  </a:lnTo>
                  <a:lnTo>
                    <a:pt x="760095" y="440055"/>
                  </a:lnTo>
                  <a:lnTo>
                    <a:pt x="809625" y="419100"/>
                  </a:lnTo>
                  <a:lnTo>
                    <a:pt x="733425" y="390525"/>
                  </a:lnTo>
                  <a:lnTo>
                    <a:pt x="733425" y="299085"/>
                  </a:lnTo>
                  <a:lnTo>
                    <a:pt x="811530" y="266700"/>
                  </a:lnTo>
                  <a:close/>
                  <a:moveTo>
                    <a:pt x="80010" y="209550"/>
                  </a:moveTo>
                  <a:lnTo>
                    <a:pt x="344805" y="313373"/>
                  </a:lnTo>
                  <a:lnTo>
                    <a:pt x="724853" y="160020"/>
                  </a:lnTo>
                  <a:lnTo>
                    <a:pt x="724853" y="241935"/>
                  </a:lnTo>
                  <a:lnTo>
                    <a:pt x="344805" y="400050"/>
                  </a:lnTo>
                  <a:lnTo>
                    <a:pt x="80010" y="295275"/>
                  </a:lnTo>
                  <a:lnTo>
                    <a:pt x="80010" y="209550"/>
                  </a:lnTo>
                  <a:close/>
                  <a:moveTo>
                    <a:pt x="722948" y="538163"/>
                  </a:moveTo>
                  <a:lnTo>
                    <a:pt x="342900" y="695325"/>
                  </a:lnTo>
                  <a:lnTo>
                    <a:pt x="77153" y="590550"/>
                  </a:lnTo>
                  <a:lnTo>
                    <a:pt x="77153" y="516255"/>
                  </a:lnTo>
                  <a:lnTo>
                    <a:pt x="314325" y="613410"/>
                  </a:lnTo>
                  <a:lnTo>
                    <a:pt x="723900" y="451485"/>
                  </a:lnTo>
                  <a:lnTo>
                    <a:pt x="722948" y="538163"/>
                  </a:lnTo>
                  <a:close/>
                  <a:moveTo>
                    <a:pt x="696278" y="395288"/>
                  </a:moveTo>
                  <a:lnTo>
                    <a:pt x="316230" y="552450"/>
                  </a:lnTo>
                  <a:lnTo>
                    <a:pt x="51435" y="447675"/>
                  </a:lnTo>
                  <a:lnTo>
                    <a:pt x="51435" y="361950"/>
                  </a:lnTo>
                  <a:lnTo>
                    <a:pt x="323850" y="470535"/>
                  </a:lnTo>
                  <a:lnTo>
                    <a:pt x="697230" y="314325"/>
                  </a:lnTo>
                  <a:lnTo>
                    <a:pt x="697230" y="39528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866775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5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1966050" y="2046299"/>
              <a:ext cx="766290" cy="695395"/>
              <a:chOff x="3092238" y="2158008"/>
              <a:chExt cx="808197" cy="733424"/>
            </a:xfrm>
          </p:grpSpPr>
          <p:sp>
            <p:nvSpPr>
              <p:cNvPr id="39" name="任意多边形: 形状 38"/>
              <p:cNvSpPr/>
              <p:nvPr/>
            </p:nvSpPr>
            <p:spPr>
              <a:xfrm>
                <a:off x="3391133" y="2668548"/>
                <a:ext cx="86486" cy="86487"/>
              </a:xfrm>
              <a:custGeom>
                <a:avLst/>
                <a:gdLst>
                  <a:gd name="connsiteX0" fmla="*/ 86487 w 86486"/>
                  <a:gd name="connsiteY0" fmla="*/ 43243 h 86487"/>
                  <a:gd name="connsiteX1" fmla="*/ 43243 w 86486"/>
                  <a:gd name="connsiteY1" fmla="*/ 86487 h 86487"/>
                  <a:gd name="connsiteX2" fmla="*/ 0 w 86486"/>
                  <a:gd name="connsiteY2" fmla="*/ 43243 h 86487"/>
                  <a:gd name="connsiteX3" fmla="*/ 43243 w 86486"/>
                  <a:gd name="connsiteY3" fmla="*/ 0 h 86487"/>
                  <a:gd name="connsiteX4" fmla="*/ 86487 w 86486"/>
                  <a:gd name="connsiteY4" fmla="*/ 43243 h 86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486" h="86487">
                    <a:moveTo>
                      <a:pt x="86487" y="43243"/>
                    </a:moveTo>
                    <a:cubicBezTo>
                      <a:pt x="86487" y="67126"/>
                      <a:pt x="67126" y="86487"/>
                      <a:pt x="43243" y="86487"/>
                    </a:cubicBezTo>
                    <a:cubicBezTo>
                      <a:pt x="19361" y="86487"/>
                      <a:pt x="0" y="67126"/>
                      <a:pt x="0" y="43243"/>
                    </a:cubicBezTo>
                    <a:cubicBezTo>
                      <a:pt x="0" y="19361"/>
                      <a:pt x="19361" y="0"/>
                      <a:pt x="43243" y="0"/>
                    </a:cubicBezTo>
                    <a:cubicBezTo>
                      <a:pt x="67126" y="0"/>
                      <a:pt x="86487" y="19361"/>
                      <a:pt x="86487" y="4324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任意多边形: 形状 39"/>
              <p:cNvSpPr/>
              <p:nvPr/>
            </p:nvSpPr>
            <p:spPr>
              <a:xfrm>
                <a:off x="3347985" y="2766941"/>
                <a:ext cx="171450" cy="86391"/>
              </a:xfrm>
              <a:custGeom>
                <a:avLst/>
                <a:gdLst>
                  <a:gd name="connsiteX0" fmla="*/ 171450 w 171450"/>
                  <a:gd name="connsiteY0" fmla="*/ 86392 h 86391"/>
                  <a:gd name="connsiteX1" fmla="*/ 171450 w 171450"/>
                  <a:gd name="connsiteY1" fmla="*/ 43148 h 86391"/>
                  <a:gd name="connsiteX2" fmla="*/ 162877 w 171450"/>
                  <a:gd name="connsiteY2" fmla="*/ 25908 h 86391"/>
                  <a:gd name="connsiteX3" fmla="*/ 121063 w 171450"/>
                  <a:gd name="connsiteY3" fmla="*/ 5334 h 86391"/>
                  <a:gd name="connsiteX4" fmla="*/ 85725 w 171450"/>
                  <a:gd name="connsiteY4" fmla="*/ 0 h 86391"/>
                  <a:gd name="connsiteX5" fmla="*/ 50387 w 171450"/>
                  <a:gd name="connsiteY5" fmla="*/ 5334 h 86391"/>
                  <a:gd name="connsiteX6" fmla="*/ 8573 w 171450"/>
                  <a:gd name="connsiteY6" fmla="*/ 25908 h 86391"/>
                  <a:gd name="connsiteX7" fmla="*/ 0 w 171450"/>
                  <a:gd name="connsiteY7" fmla="*/ 43148 h 86391"/>
                  <a:gd name="connsiteX8" fmla="*/ 0 w 171450"/>
                  <a:gd name="connsiteY8" fmla="*/ 86392 h 86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50" h="86391">
                    <a:moveTo>
                      <a:pt x="171450" y="86392"/>
                    </a:moveTo>
                    <a:lnTo>
                      <a:pt x="171450" y="43148"/>
                    </a:lnTo>
                    <a:cubicBezTo>
                      <a:pt x="171309" y="36410"/>
                      <a:pt x="168166" y="30087"/>
                      <a:pt x="162877" y="25908"/>
                    </a:cubicBezTo>
                    <a:cubicBezTo>
                      <a:pt x="150451" y="16330"/>
                      <a:pt x="136233" y="9335"/>
                      <a:pt x="121063" y="5334"/>
                    </a:cubicBezTo>
                    <a:cubicBezTo>
                      <a:pt x="109612" y="1819"/>
                      <a:pt x="97703" y="21"/>
                      <a:pt x="85725" y="0"/>
                    </a:cubicBezTo>
                    <a:cubicBezTo>
                      <a:pt x="73760" y="185"/>
                      <a:pt x="61873" y="1978"/>
                      <a:pt x="50387" y="5334"/>
                    </a:cubicBezTo>
                    <a:cubicBezTo>
                      <a:pt x="35385" y="9775"/>
                      <a:pt x="21246" y="16733"/>
                      <a:pt x="8573" y="25908"/>
                    </a:cubicBezTo>
                    <a:cubicBezTo>
                      <a:pt x="3284" y="30087"/>
                      <a:pt x="141" y="36410"/>
                      <a:pt x="0" y="43148"/>
                    </a:cubicBezTo>
                    <a:lnTo>
                      <a:pt x="0" y="8639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3580299" y="2668548"/>
                <a:ext cx="86486" cy="86487"/>
              </a:xfrm>
              <a:custGeom>
                <a:avLst/>
                <a:gdLst>
                  <a:gd name="connsiteX0" fmla="*/ 86487 w 86486"/>
                  <a:gd name="connsiteY0" fmla="*/ 43243 h 86487"/>
                  <a:gd name="connsiteX1" fmla="*/ 43244 w 86486"/>
                  <a:gd name="connsiteY1" fmla="*/ 86487 h 86487"/>
                  <a:gd name="connsiteX2" fmla="*/ 0 w 86486"/>
                  <a:gd name="connsiteY2" fmla="*/ 43243 h 86487"/>
                  <a:gd name="connsiteX3" fmla="*/ 43244 w 86486"/>
                  <a:gd name="connsiteY3" fmla="*/ 0 h 86487"/>
                  <a:gd name="connsiteX4" fmla="*/ 86487 w 86486"/>
                  <a:gd name="connsiteY4" fmla="*/ 43243 h 86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486" h="86487">
                    <a:moveTo>
                      <a:pt x="86487" y="43243"/>
                    </a:moveTo>
                    <a:cubicBezTo>
                      <a:pt x="86487" y="67126"/>
                      <a:pt x="67126" y="86487"/>
                      <a:pt x="43244" y="86487"/>
                    </a:cubicBezTo>
                    <a:cubicBezTo>
                      <a:pt x="19361" y="86487"/>
                      <a:pt x="0" y="67126"/>
                      <a:pt x="0" y="43243"/>
                    </a:cubicBezTo>
                    <a:cubicBezTo>
                      <a:pt x="0" y="19361"/>
                      <a:pt x="19361" y="0"/>
                      <a:pt x="43244" y="0"/>
                    </a:cubicBezTo>
                    <a:cubicBezTo>
                      <a:pt x="67126" y="0"/>
                      <a:pt x="86487" y="19361"/>
                      <a:pt x="86487" y="4324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3538485" y="2766941"/>
                <a:ext cx="171450" cy="86391"/>
              </a:xfrm>
              <a:custGeom>
                <a:avLst/>
                <a:gdLst>
                  <a:gd name="connsiteX0" fmla="*/ 171450 w 171450"/>
                  <a:gd name="connsiteY0" fmla="*/ 86392 h 86391"/>
                  <a:gd name="connsiteX1" fmla="*/ 171450 w 171450"/>
                  <a:gd name="connsiteY1" fmla="*/ 43148 h 86391"/>
                  <a:gd name="connsiteX2" fmla="*/ 162877 w 171450"/>
                  <a:gd name="connsiteY2" fmla="*/ 25908 h 86391"/>
                  <a:gd name="connsiteX3" fmla="*/ 121063 w 171450"/>
                  <a:gd name="connsiteY3" fmla="*/ 5334 h 86391"/>
                  <a:gd name="connsiteX4" fmla="*/ 85725 w 171450"/>
                  <a:gd name="connsiteY4" fmla="*/ 0 h 86391"/>
                  <a:gd name="connsiteX5" fmla="*/ 50387 w 171450"/>
                  <a:gd name="connsiteY5" fmla="*/ 5334 h 86391"/>
                  <a:gd name="connsiteX6" fmla="*/ 8573 w 171450"/>
                  <a:gd name="connsiteY6" fmla="*/ 25908 h 86391"/>
                  <a:gd name="connsiteX7" fmla="*/ 0 w 171450"/>
                  <a:gd name="connsiteY7" fmla="*/ 43148 h 86391"/>
                  <a:gd name="connsiteX8" fmla="*/ 0 w 171450"/>
                  <a:gd name="connsiteY8" fmla="*/ 86392 h 86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50" h="86391">
                    <a:moveTo>
                      <a:pt x="171450" y="86392"/>
                    </a:moveTo>
                    <a:lnTo>
                      <a:pt x="171450" y="43148"/>
                    </a:lnTo>
                    <a:cubicBezTo>
                      <a:pt x="171309" y="36410"/>
                      <a:pt x="168166" y="30087"/>
                      <a:pt x="162877" y="25908"/>
                    </a:cubicBezTo>
                    <a:cubicBezTo>
                      <a:pt x="150451" y="16330"/>
                      <a:pt x="136233" y="9335"/>
                      <a:pt x="121063" y="5334"/>
                    </a:cubicBezTo>
                    <a:cubicBezTo>
                      <a:pt x="109612" y="1819"/>
                      <a:pt x="97703" y="21"/>
                      <a:pt x="85725" y="0"/>
                    </a:cubicBezTo>
                    <a:cubicBezTo>
                      <a:pt x="73760" y="185"/>
                      <a:pt x="61873" y="1978"/>
                      <a:pt x="50387" y="5334"/>
                    </a:cubicBezTo>
                    <a:cubicBezTo>
                      <a:pt x="35385" y="9775"/>
                      <a:pt x="21246" y="16733"/>
                      <a:pt x="8573" y="25908"/>
                    </a:cubicBezTo>
                    <a:cubicBezTo>
                      <a:pt x="3284" y="30087"/>
                      <a:pt x="141" y="36410"/>
                      <a:pt x="0" y="43148"/>
                    </a:cubicBezTo>
                    <a:lnTo>
                      <a:pt x="0" y="8639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3770799" y="2668548"/>
                <a:ext cx="86487" cy="86487"/>
              </a:xfrm>
              <a:custGeom>
                <a:avLst/>
                <a:gdLst>
                  <a:gd name="connsiteX0" fmla="*/ 86487 w 86487"/>
                  <a:gd name="connsiteY0" fmla="*/ 43243 h 86487"/>
                  <a:gd name="connsiteX1" fmla="*/ 43244 w 86487"/>
                  <a:gd name="connsiteY1" fmla="*/ 86487 h 86487"/>
                  <a:gd name="connsiteX2" fmla="*/ 0 w 86487"/>
                  <a:gd name="connsiteY2" fmla="*/ 43243 h 86487"/>
                  <a:gd name="connsiteX3" fmla="*/ 43244 w 86487"/>
                  <a:gd name="connsiteY3" fmla="*/ 0 h 86487"/>
                  <a:gd name="connsiteX4" fmla="*/ 86487 w 86487"/>
                  <a:gd name="connsiteY4" fmla="*/ 43243 h 864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487" h="86487">
                    <a:moveTo>
                      <a:pt x="86487" y="43243"/>
                    </a:moveTo>
                    <a:cubicBezTo>
                      <a:pt x="86487" y="67126"/>
                      <a:pt x="67126" y="86487"/>
                      <a:pt x="43244" y="86487"/>
                    </a:cubicBezTo>
                    <a:cubicBezTo>
                      <a:pt x="19361" y="86487"/>
                      <a:pt x="0" y="67126"/>
                      <a:pt x="0" y="43243"/>
                    </a:cubicBezTo>
                    <a:cubicBezTo>
                      <a:pt x="0" y="19361"/>
                      <a:pt x="19361" y="0"/>
                      <a:pt x="43244" y="0"/>
                    </a:cubicBezTo>
                    <a:cubicBezTo>
                      <a:pt x="67126" y="0"/>
                      <a:pt x="86487" y="19361"/>
                      <a:pt x="86487" y="4324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3728985" y="2766941"/>
                <a:ext cx="171450" cy="86391"/>
              </a:xfrm>
              <a:custGeom>
                <a:avLst/>
                <a:gdLst>
                  <a:gd name="connsiteX0" fmla="*/ 171450 w 171450"/>
                  <a:gd name="connsiteY0" fmla="*/ 86392 h 86391"/>
                  <a:gd name="connsiteX1" fmla="*/ 171450 w 171450"/>
                  <a:gd name="connsiteY1" fmla="*/ 43148 h 86391"/>
                  <a:gd name="connsiteX2" fmla="*/ 162877 w 171450"/>
                  <a:gd name="connsiteY2" fmla="*/ 25908 h 86391"/>
                  <a:gd name="connsiteX3" fmla="*/ 121063 w 171450"/>
                  <a:gd name="connsiteY3" fmla="*/ 5334 h 86391"/>
                  <a:gd name="connsiteX4" fmla="*/ 85725 w 171450"/>
                  <a:gd name="connsiteY4" fmla="*/ 0 h 86391"/>
                  <a:gd name="connsiteX5" fmla="*/ 50387 w 171450"/>
                  <a:gd name="connsiteY5" fmla="*/ 5334 h 86391"/>
                  <a:gd name="connsiteX6" fmla="*/ 8573 w 171450"/>
                  <a:gd name="connsiteY6" fmla="*/ 25908 h 86391"/>
                  <a:gd name="connsiteX7" fmla="*/ 0 w 171450"/>
                  <a:gd name="connsiteY7" fmla="*/ 43148 h 86391"/>
                  <a:gd name="connsiteX8" fmla="*/ 0 w 171450"/>
                  <a:gd name="connsiteY8" fmla="*/ 86392 h 86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50" h="86391">
                    <a:moveTo>
                      <a:pt x="171450" y="86392"/>
                    </a:moveTo>
                    <a:lnTo>
                      <a:pt x="171450" y="43148"/>
                    </a:lnTo>
                    <a:cubicBezTo>
                      <a:pt x="171309" y="36410"/>
                      <a:pt x="168166" y="30087"/>
                      <a:pt x="162877" y="25908"/>
                    </a:cubicBezTo>
                    <a:cubicBezTo>
                      <a:pt x="150451" y="16330"/>
                      <a:pt x="136233" y="9335"/>
                      <a:pt x="121063" y="5334"/>
                    </a:cubicBezTo>
                    <a:cubicBezTo>
                      <a:pt x="109612" y="1819"/>
                      <a:pt x="97703" y="21"/>
                      <a:pt x="85725" y="0"/>
                    </a:cubicBezTo>
                    <a:cubicBezTo>
                      <a:pt x="73760" y="185"/>
                      <a:pt x="61873" y="1978"/>
                      <a:pt x="50387" y="5334"/>
                    </a:cubicBezTo>
                    <a:cubicBezTo>
                      <a:pt x="35385" y="9775"/>
                      <a:pt x="21246" y="16733"/>
                      <a:pt x="8573" y="25908"/>
                    </a:cubicBezTo>
                    <a:cubicBezTo>
                      <a:pt x="3284" y="30087"/>
                      <a:pt x="141" y="36410"/>
                      <a:pt x="0" y="43148"/>
                    </a:cubicBezTo>
                    <a:lnTo>
                      <a:pt x="0" y="8639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3191203" y="2255353"/>
                <a:ext cx="113157" cy="113157"/>
              </a:xfrm>
              <a:custGeom>
                <a:avLst/>
                <a:gdLst>
                  <a:gd name="connsiteX0" fmla="*/ 113157 w 113157"/>
                  <a:gd name="connsiteY0" fmla="*/ 56579 h 113157"/>
                  <a:gd name="connsiteX1" fmla="*/ 56578 w 113157"/>
                  <a:gd name="connsiteY1" fmla="*/ 113157 h 113157"/>
                  <a:gd name="connsiteX2" fmla="*/ 0 w 113157"/>
                  <a:gd name="connsiteY2" fmla="*/ 56578 h 113157"/>
                  <a:gd name="connsiteX3" fmla="*/ 56578 w 113157"/>
                  <a:gd name="connsiteY3" fmla="*/ 0 h 113157"/>
                  <a:gd name="connsiteX4" fmla="*/ 113157 w 113157"/>
                  <a:gd name="connsiteY4" fmla="*/ 56579 h 113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157" h="113157">
                    <a:moveTo>
                      <a:pt x="113157" y="56579"/>
                    </a:moveTo>
                    <a:cubicBezTo>
                      <a:pt x="113157" y="87826"/>
                      <a:pt x="87826" y="113157"/>
                      <a:pt x="56578" y="113157"/>
                    </a:cubicBezTo>
                    <a:cubicBezTo>
                      <a:pt x="25331" y="113157"/>
                      <a:pt x="0" y="87826"/>
                      <a:pt x="0" y="56578"/>
                    </a:cubicBezTo>
                    <a:cubicBezTo>
                      <a:pt x="0" y="25331"/>
                      <a:pt x="25331" y="0"/>
                      <a:pt x="56578" y="0"/>
                    </a:cubicBezTo>
                    <a:cubicBezTo>
                      <a:pt x="87826" y="0"/>
                      <a:pt x="113157" y="25331"/>
                      <a:pt x="113157" y="5657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3092238" y="2285979"/>
                <a:ext cx="493343" cy="605453"/>
              </a:xfrm>
              <a:custGeom>
                <a:avLst/>
                <a:gdLst>
                  <a:gd name="connsiteX0" fmla="*/ 489204 w 493343"/>
                  <a:gd name="connsiteY0" fmla="*/ 4140 h 605453"/>
                  <a:gd name="connsiteX1" fmla="*/ 469011 w 493343"/>
                  <a:gd name="connsiteY1" fmla="*/ 4140 h 605453"/>
                  <a:gd name="connsiteX2" fmla="*/ 345948 w 493343"/>
                  <a:gd name="connsiteY2" fmla="*/ 127203 h 605453"/>
                  <a:gd name="connsiteX3" fmla="*/ 318230 w 493343"/>
                  <a:gd name="connsiteY3" fmla="*/ 134251 h 605453"/>
                  <a:gd name="connsiteX4" fmla="*/ 280702 w 493343"/>
                  <a:gd name="connsiteY4" fmla="*/ 194354 h 605453"/>
                  <a:gd name="connsiteX5" fmla="*/ 270034 w 493343"/>
                  <a:gd name="connsiteY5" fmla="*/ 148920 h 605453"/>
                  <a:gd name="connsiteX6" fmla="*/ 261557 w 493343"/>
                  <a:gd name="connsiteY6" fmla="*/ 133299 h 605453"/>
                  <a:gd name="connsiteX7" fmla="*/ 202121 w 493343"/>
                  <a:gd name="connsiteY7" fmla="*/ 102247 h 605453"/>
                  <a:gd name="connsiteX8" fmla="*/ 155543 w 493343"/>
                  <a:gd name="connsiteY8" fmla="*/ 96628 h 605453"/>
                  <a:gd name="connsiteX9" fmla="*/ 108871 w 493343"/>
                  <a:gd name="connsiteY9" fmla="*/ 103676 h 605453"/>
                  <a:gd name="connsiteX10" fmla="*/ 49530 w 493343"/>
                  <a:gd name="connsiteY10" fmla="*/ 134728 h 605453"/>
                  <a:gd name="connsiteX11" fmla="*/ 41053 w 493343"/>
                  <a:gd name="connsiteY11" fmla="*/ 150349 h 605453"/>
                  <a:gd name="connsiteX12" fmla="*/ 0 w 493343"/>
                  <a:gd name="connsiteY12" fmla="*/ 325609 h 605453"/>
                  <a:gd name="connsiteX13" fmla="*/ 28575 w 493343"/>
                  <a:gd name="connsiteY13" fmla="*/ 354184 h 605453"/>
                  <a:gd name="connsiteX14" fmla="*/ 55436 w 493343"/>
                  <a:gd name="connsiteY14" fmla="*/ 333038 h 605453"/>
                  <a:gd name="connsiteX15" fmla="*/ 85154 w 493343"/>
                  <a:gd name="connsiteY15" fmla="*/ 210070 h 605453"/>
                  <a:gd name="connsiteX16" fmla="*/ 85154 w 493343"/>
                  <a:gd name="connsiteY16" fmla="*/ 605453 h 605453"/>
                  <a:gd name="connsiteX17" fmla="*/ 141446 w 493343"/>
                  <a:gd name="connsiteY17" fmla="*/ 605453 h 605453"/>
                  <a:gd name="connsiteX18" fmla="*/ 141446 w 493343"/>
                  <a:gd name="connsiteY18" fmla="*/ 351040 h 605453"/>
                  <a:gd name="connsiteX19" fmla="*/ 170021 w 493343"/>
                  <a:gd name="connsiteY19" fmla="*/ 351040 h 605453"/>
                  <a:gd name="connsiteX20" fmla="*/ 170021 w 493343"/>
                  <a:gd name="connsiteY20" fmla="*/ 605453 h 605453"/>
                  <a:gd name="connsiteX21" fmla="*/ 226219 w 493343"/>
                  <a:gd name="connsiteY21" fmla="*/ 605453 h 605453"/>
                  <a:gd name="connsiteX22" fmla="*/ 226219 w 493343"/>
                  <a:gd name="connsiteY22" fmla="*/ 208261 h 605453"/>
                  <a:gd name="connsiteX23" fmla="*/ 236696 w 493343"/>
                  <a:gd name="connsiteY23" fmla="*/ 253028 h 605453"/>
                  <a:gd name="connsiteX24" fmla="*/ 242316 w 493343"/>
                  <a:gd name="connsiteY24" fmla="*/ 260172 h 605453"/>
                  <a:gd name="connsiteX25" fmla="*/ 280416 w 493343"/>
                  <a:gd name="connsiteY25" fmla="*/ 273602 h 605453"/>
                  <a:gd name="connsiteX26" fmla="*/ 303276 w 493343"/>
                  <a:gd name="connsiteY26" fmla="*/ 263220 h 605453"/>
                  <a:gd name="connsiteX27" fmla="*/ 361379 w 493343"/>
                  <a:gd name="connsiteY27" fmla="*/ 167970 h 605453"/>
                  <a:gd name="connsiteX28" fmla="*/ 365284 w 493343"/>
                  <a:gd name="connsiteY28" fmla="*/ 148253 h 605453"/>
                  <a:gd name="connsiteX29" fmla="*/ 489109 w 493343"/>
                  <a:gd name="connsiteY29" fmla="*/ 24428 h 605453"/>
                  <a:gd name="connsiteX30" fmla="*/ 489204 w 493343"/>
                  <a:gd name="connsiteY30" fmla="*/ 4140 h 6054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93343" h="605453">
                    <a:moveTo>
                      <a:pt x="489204" y="4140"/>
                    </a:moveTo>
                    <a:cubicBezTo>
                      <a:pt x="483604" y="-1380"/>
                      <a:pt x="474611" y="-1380"/>
                      <a:pt x="469011" y="4140"/>
                    </a:cubicBezTo>
                    <a:lnTo>
                      <a:pt x="345948" y="127203"/>
                    </a:lnTo>
                    <a:cubicBezTo>
                      <a:pt x="336113" y="124427"/>
                      <a:pt x="325545" y="127114"/>
                      <a:pt x="318230" y="134251"/>
                    </a:cubicBezTo>
                    <a:cubicBezTo>
                      <a:pt x="316230" y="136252"/>
                      <a:pt x="280702" y="194354"/>
                      <a:pt x="280702" y="194354"/>
                    </a:cubicBezTo>
                    <a:lnTo>
                      <a:pt x="270034" y="148920"/>
                    </a:lnTo>
                    <a:cubicBezTo>
                      <a:pt x="268621" y="143062"/>
                      <a:pt x="265699" y="137676"/>
                      <a:pt x="261557" y="133299"/>
                    </a:cubicBezTo>
                    <a:cubicBezTo>
                      <a:pt x="244001" y="119108"/>
                      <a:pt x="223797" y="108552"/>
                      <a:pt x="202121" y="102247"/>
                    </a:cubicBezTo>
                    <a:cubicBezTo>
                      <a:pt x="186797" y="98970"/>
                      <a:pt x="171207" y="97089"/>
                      <a:pt x="155543" y="96628"/>
                    </a:cubicBezTo>
                    <a:cubicBezTo>
                      <a:pt x="139740" y="96871"/>
                      <a:pt x="124041" y="99242"/>
                      <a:pt x="108871" y="103676"/>
                    </a:cubicBezTo>
                    <a:cubicBezTo>
                      <a:pt x="86998" y="109410"/>
                      <a:pt x="66710" y="120027"/>
                      <a:pt x="49530" y="134728"/>
                    </a:cubicBezTo>
                    <a:cubicBezTo>
                      <a:pt x="45351" y="139078"/>
                      <a:pt x="42422" y="144474"/>
                      <a:pt x="41053" y="150349"/>
                    </a:cubicBezTo>
                    <a:cubicBezTo>
                      <a:pt x="41053" y="150349"/>
                      <a:pt x="0" y="322751"/>
                      <a:pt x="0" y="325609"/>
                    </a:cubicBezTo>
                    <a:cubicBezTo>
                      <a:pt x="0" y="341391"/>
                      <a:pt x="12794" y="354184"/>
                      <a:pt x="28575" y="354184"/>
                    </a:cubicBezTo>
                    <a:cubicBezTo>
                      <a:pt x="41222" y="353859"/>
                      <a:pt x="52150" y="345256"/>
                      <a:pt x="55436" y="333038"/>
                    </a:cubicBezTo>
                    <a:lnTo>
                      <a:pt x="85154" y="210070"/>
                    </a:lnTo>
                    <a:lnTo>
                      <a:pt x="85154" y="605453"/>
                    </a:lnTo>
                    <a:lnTo>
                      <a:pt x="141446" y="605453"/>
                    </a:lnTo>
                    <a:lnTo>
                      <a:pt x="141446" y="351040"/>
                    </a:lnTo>
                    <a:lnTo>
                      <a:pt x="170021" y="351040"/>
                    </a:lnTo>
                    <a:lnTo>
                      <a:pt x="170021" y="605453"/>
                    </a:lnTo>
                    <a:lnTo>
                      <a:pt x="226219" y="605453"/>
                    </a:lnTo>
                    <a:lnTo>
                      <a:pt x="226219" y="208261"/>
                    </a:lnTo>
                    <a:lnTo>
                      <a:pt x="236696" y="253028"/>
                    </a:lnTo>
                    <a:cubicBezTo>
                      <a:pt x="237423" y="256123"/>
                      <a:pt x="239479" y="258737"/>
                      <a:pt x="242316" y="260172"/>
                    </a:cubicBezTo>
                    <a:cubicBezTo>
                      <a:pt x="253269" y="268579"/>
                      <a:pt x="266612" y="273282"/>
                      <a:pt x="280416" y="273602"/>
                    </a:cubicBezTo>
                    <a:cubicBezTo>
                      <a:pt x="289404" y="274860"/>
                      <a:pt x="298310" y="270815"/>
                      <a:pt x="303276" y="263220"/>
                    </a:cubicBezTo>
                    <a:lnTo>
                      <a:pt x="361379" y="167970"/>
                    </a:lnTo>
                    <a:cubicBezTo>
                      <a:pt x="365092" y="162114"/>
                      <a:pt x="366486" y="155082"/>
                      <a:pt x="365284" y="148253"/>
                    </a:cubicBezTo>
                    <a:lnTo>
                      <a:pt x="489109" y="24428"/>
                    </a:lnTo>
                    <a:cubicBezTo>
                      <a:pt x="494717" y="18844"/>
                      <a:pt x="494760" y="9777"/>
                      <a:pt x="489204" y="414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3271785" y="2158008"/>
                <a:ext cx="542925" cy="390525"/>
              </a:xfrm>
              <a:custGeom>
                <a:avLst/>
                <a:gdLst>
                  <a:gd name="connsiteX0" fmla="*/ 504825 w 542925"/>
                  <a:gd name="connsiteY0" fmla="*/ 0 h 390525"/>
                  <a:gd name="connsiteX1" fmla="*/ 38100 w 542925"/>
                  <a:gd name="connsiteY1" fmla="*/ 0 h 390525"/>
                  <a:gd name="connsiteX2" fmla="*/ 0 w 542925"/>
                  <a:gd name="connsiteY2" fmla="*/ 38100 h 390525"/>
                  <a:gd name="connsiteX3" fmla="*/ 0 w 542925"/>
                  <a:gd name="connsiteY3" fmla="*/ 72390 h 390525"/>
                  <a:gd name="connsiteX4" fmla="*/ 38100 w 542925"/>
                  <a:gd name="connsiteY4" fmla="*/ 95250 h 390525"/>
                  <a:gd name="connsiteX5" fmla="*/ 38100 w 542925"/>
                  <a:gd name="connsiteY5" fmla="*/ 38100 h 390525"/>
                  <a:gd name="connsiteX6" fmla="*/ 504825 w 542925"/>
                  <a:gd name="connsiteY6" fmla="*/ 38100 h 390525"/>
                  <a:gd name="connsiteX7" fmla="*/ 504825 w 542925"/>
                  <a:gd name="connsiteY7" fmla="*/ 352425 h 390525"/>
                  <a:gd name="connsiteX8" fmla="*/ 179737 w 542925"/>
                  <a:gd name="connsiteY8" fmla="*/ 352425 h 390525"/>
                  <a:gd name="connsiteX9" fmla="*/ 156496 w 542925"/>
                  <a:gd name="connsiteY9" fmla="*/ 390525 h 390525"/>
                  <a:gd name="connsiteX10" fmla="*/ 504825 w 542925"/>
                  <a:gd name="connsiteY10" fmla="*/ 390525 h 390525"/>
                  <a:gd name="connsiteX11" fmla="*/ 542925 w 542925"/>
                  <a:gd name="connsiteY11" fmla="*/ 352425 h 390525"/>
                  <a:gd name="connsiteX12" fmla="*/ 542925 w 542925"/>
                  <a:gd name="connsiteY12" fmla="*/ 38100 h 390525"/>
                  <a:gd name="connsiteX13" fmla="*/ 504825 w 542925"/>
                  <a:gd name="connsiteY13" fmla="*/ 0 h 390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42925" h="390525">
                    <a:moveTo>
                      <a:pt x="504825" y="0"/>
                    </a:moveTo>
                    <a:lnTo>
                      <a:pt x="38100" y="0"/>
                    </a:lnTo>
                    <a:cubicBezTo>
                      <a:pt x="17058" y="0"/>
                      <a:pt x="0" y="17058"/>
                      <a:pt x="0" y="38100"/>
                    </a:cubicBezTo>
                    <a:lnTo>
                      <a:pt x="0" y="72390"/>
                    </a:lnTo>
                    <a:cubicBezTo>
                      <a:pt x="14564" y="76354"/>
                      <a:pt x="27748" y="84266"/>
                      <a:pt x="38100" y="95250"/>
                    </a:cubicBezTo>
                    <a:lnTo>
                      <a:pt x="38100" y="38100"/>
                    </a:lnTo>
                    <a:lnTo>
                      <a:pt x="504825" y="38100"/>
                    </a:lnTo>
                    <a:lnTo>
                      <a:pt x="504825" y="352425"/>
                    </a:lnTo>
                    <a:lnTo>
                      <a:pt x="179737" y="352425"/>
                    </a:lnTo>
                    <a:lnTo>
                      <a:pt x="156496" y="390525"/>
                    </a:lnTo>
                    <a:lnTo>
                      <a:pt x="504825" y="390525"/>
                    </a:lnTo>
                    <a:cubicBezTo>
                      <a:pt x="525867" y="390525"/>
                      <a:pt x="542925" y="373467"/>
                      <a:pt x="542925" y="352425"/>
                    </a:cubicBezTo>
                    <a:lnTo>
                      <a:pt x="542925" y="38100"/>
                    </a:lnTo>
                    <a:cubicBezTo>
                      <a:pt x="542925" y="17058"/>
                      <a:pt x="525867" y="0"/>
                      <a:pt x="5048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9586564" y="1999215"/>
              <a:ext cx="559929" cy="722489"/>
              <a:chOff x="9181355" y="2108349"/>
              <a:chExt cx="590550" cy="762000"/>
            </a:xfrm>
          </p:grpSpPr>
          <p:sp>
            <p:nvSpPr>
              <p:cNvPr id="29" name="任意多边形: 形状 28"/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775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5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51" name="文本框 50"/>
            <p:cNvSpPr txBox="1"/>
            <p:nvPr/>
          </p:nvSpPr>
          <p:spPr>
            <a:xfrm>
              <a:off x="1297270" y="2833844"/>
              <a:ext cx="20929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spc="300" dirty="0">
                  <a:solidFill>
                    <a:srgbClr val="FFFFFF"/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1344822" y="3277650"/>
              <a:ext cx="1950754" cy="7875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FFFFFF"/>
                  </a:solidFill>
                  <a:cs typeface="+mn-ea"/>
                  <a:sym typeface="+mn-lt"/>
                </a:rPr>
                <a:t>根据自己的需要添加适当的文字。</a:t>
              </a:r>
              <a:endParaRPr lang="zh-CN" altLang="en-US" sz="16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5099841" y="2833844"/>
              <a:ext cx="20536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spc="300" dirty="0">
                  <a:solidFill>
                    <a:srgbClr val="FFFFFF"/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5120623" y="3277652"/>
              <a:ext cx="1950754" cy="7875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FFFFFF"/>
                  </a:solidFill>
                  <a:cs typeface="+mn-ea"/>
                  <a:sym typeface="+mn-lt"/>
                </a:rPr>
                <a:t>根据自己的需要添加适当的文字。</a:t>
              </a:r>
              <a:endParaRPr lang="zh-CN" altLang="en-US" sz="16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8870370" y="2833844"/>
              <a:ext cx="205368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spc="300" dirty="0">
                  <a:solidFill>
                    <a:srgbClr val="FFFFFF"/>
                  </a:solidFill>
                  <a:cs typeface="+mn-ea"/>
                  <a:sym typeface="+mn-lt"/>
                </a:rPr>
                <a:t>添加标题文本</a:t>
              </a:r>
              <a:endParaRPr lang="zh-CN" altLang="en-US" sz="20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8891152" y="3277652"/>
              <a:ext cx="1950754" cy="7875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solidFill>
                    <a:srgbClr val="FFFFFF"/>
                  </a:solidFill>
                  <a:cs typeface="+mn-ea"/>
                  <a:sym typeface="+mn-lt"/>
                </a:rPr>
                <a:t>根据自己的需要添加适当的文字。</a:t>
              </a:r>
              <a:endParaRPr lang="zh-CN" altLang="en-US" sz="16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4" name="任意多边形: 形状 3"/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  <p:sp>
            <p:nvSpPr>
              <p:cNvPr id="5" name="任意多边形: 形状 4"/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3983096" y="495555"/>
              <a:ext cx="3818132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02/</a:t>
              </a:r>
              <a:r>
                <a:rPr lang="zh-CN" altLang="en-US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完成情况</a:t>
              </a:r>
              <a:endParaRPr lang="zh-CN" altLang="en-US" sz="24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565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3" name="图片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3725" y="1243965"/>
            <a:ext cx="9060180" cy="50660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-30267" y="7783"/>
            <a:ext cx="12086952" cy="3428747"/>
            <a:chOff x="-48682" y="-53177"/>
            <a:chExt cx="12086952" cy="3428747"/>
          </a:xfrm>
        </p:grpSpPr>
        <p:sp>
          <p:nvSpPr>
            <p:cNvPr id="10" name="Rectangle 13"/>
            <p:cNvSpPr/>
            <p:nvPr/>
          </p:nvSpPr>
          <p:spPr>
            <a:xfrm>
              <a:off x="4220281" y="3154356"/>
              <a:ext cx="184731" cy="2212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 defTabSz="866775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60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6" name="任意多边形: 形状 15"/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3983096" y="495555"/>
              <a:ext cx="3818132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03/</a:t>
              </a:r>
              <a:r>
                <a:rPr lang="zh-CN" altLang="en-US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测试截图</a:t>
              </a:r>
              <a:endParaRPr lang="zh-CN" altLang="en-US" sz="24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565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511810" y="946150"/>
            <a:ext cx="347472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000" b="0">
                <a:latin typeface="Times New Roman" panose="02020603050405020304" charset="0"/>
                <a:ea typeface="宋体" panose="02010600030101010101" pitchFamily="2" charset="-122"/>
              </a:rPr>
              <a:t>功能仿真测试截图（</a:t>
            </a:r>
            <a:r>
              <a:rPr lang="en-US" altLang="zh-CN" sz="2000" b="0">
                <a:latin typeface="Times New Roman" panose="02020603050405020304" charset="0"/>
                <a:ea typeface="宋体" panose="02010600030101010101" pitchFamily="2" charset="-122"/>
              </a:rPr>
              <a:t>AXI</a:t>
            </a:r>
            <a:r>
              <a:rPr lang="zh-CN" sz="2000" b="0">
                <a:latin typeface="Times New Roman" panose="02020603050405020304" charset="0"/>
                <a:ea typeface="宋体" panose="02010600030101010101" pitchFamily="2" charset="-122"/>
              </a:rPr>
              <a:t>）</a:t>
            </a:r>
            <a:endParaRPr lang="zh-CN" altLang="en-US" sz="2000" b="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87045" y="3972560"/>
            <a:ext cx="353441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000" b="0">
                <a:latin typeface="Times New Roman" panose="02020603050405020304" charset="0"/>
                <a:ea typeface="宋体" panose="02010600030101010101" pitchFamily="2" charset="-122"/>
              </a:rPr>
              <a:t>性能仿真测试截图（</a:t>
            </a:r>
            <a:r>
              <a:rPr lang="en-US" altLang="zh-CN" sz="2000" b="0">
                <a:latin typeface="Times New Roman" panose="02020603050405020304" charset="0"/>
                <a:ea typeface="宋体" panose="02010600030101010101" pitchFamily="2" charset="-122"/>
              </a:rPr>
              <a:t>AXI</a:t>
            </a:r>
            <a:r>
              <a:rPr lang="zh-CN" sz="2000" b="0">
                <a:latin typeface="Times New Roman" panose="02020603050405020304" charset="0"/>
                <a:ea typeface="宋体" panose="02010600030101010101" pitchFamily="2" charset="-122"/>
              </a:rPr>
              <a:t>）</a:t>
            </a:r>
            <a:endParaRPr lang="zh-CN" altLang="en-US" sz="2000" b="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5600" y="4359275"/>
            <a:ext cx="11480800" cy="2448560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485" y="1395730"/>
            <a:ext cx="7456170" cy="25844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-30267" y="7783"/>
            <a:ext cx="12086952" cy="3428747"/>
            <a:chOff x="-48682" y="-53177"/>
            <a:chExt cx="12086952" cy="3428747"/>
          </a:xfrm>
        </p:grpSpPr>
        <p:sp>
          <p:nvSpPr>
            <p:cNvPr id="10" name="Rectangle 13"/>
            <p:cNvSpPr/>
            <p:nvPr/>
          </p:nvSpPr>
          <p:spPr>
            <a:xfrm>
              <a:off x="4220281" y="3154356"/>
              <a:ext cx="184731" cy="2212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 defTabSz="866775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60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6" name="任意多边形: 形状 15"/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3983096" y="495555"/>
              <a:ext cx="3818132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03/</a:t>
              </a:r>
              <a:r>
                <a:rPr lang="zh-CN" altLang="en-US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测试截图</a:t>
              </a:r>
              <a:endParaRPr lang="zh-CN" altLang="en-US" sz="24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565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4001770" y="1241425"/>
            <a:ext cx="4329430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000" b="0">
                <a:latin typeface="Times New Roman" panose="02020603050405020304" charset="0"/>
                <a:ea typeface="宋体" panose="02010600030101010101" pitchFamily="2" charset="-122"/>
              </a:rPr>
              <a:t>功能测试上板图（</a:t>
            </a:r>
            <a:r>
              <a:rPr lang="en-US" altLang="zh-CN" sz="2000" b="0">
                <a:latin typeface="Times New Roman" panose="02020603050405020304" charset="0"/>
                <a:ea typeface="宋体" panose="02010600030101010101" pitchFamily="2" charset="-122"/>
              </a:rPr>
              <a:t>SRAM-SOC</a:t>
            </a:r>
            <a:r>
              <a:rPr lang="zh-CN" sz="2000" b="0">
                <a:latin typeface="Times New Roman" panose="02020603050405020304" charset="0"/>
                <a:ea typeface="宋体" panose="02010600030101010101" pitchFamily="2" charset="-122"/>
              </a:rPr>
              <a:t>）</a:t>
            </a:r>
            <a:endParaRPr lang="zh-CN" altLang="en-US" sz="2000" b="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pic>
        <p:nvPicPr>
          <p:cNvPr id="20" name="图片 19" descr="IMG_20230113_13585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314700" y="1871980"/>
            <a:ext cx="5916295" cy="443738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-30267" y="7783"/>
            <a:ext cx="12086952" cy="3428747"/>
            <a:chOff x="-48682" y="-53177"/>
            <a:chExt cx="12086952" cy="3428747"/>
          </a:xfrm>
        </p:grpSpPr>
        <p:sp>
          <p:nvSpPr>
            <p:cNvPr id="10" name="Rectangle 13"/>
            <p:cNvSpPr/>
            <p:nvPr/>
          </p:nvSpPr>
          <p:spPr>
            <a:xfrm>
              <a:off x="4220281" y="3154356"/>
              <a:ext cx="184731" cy="2212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 defTabSz="866775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60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6" name="任意多边形: 形状 15"/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3983096" y="495555"/>
              <a:ext cx="3818132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03/</a:t>
              </a:r>
              <a:r>
                <a:rPr lang="zh-CN" altLang="en-US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测试截图</a:t>
              </a:r>
              <a:endParaRPr lang="zh-CN" altLang="en-US" sz="24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565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4424680" y="1047115"/>
            <a:ext cx="278320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000" b="0">
                <a:latin typeface="Times New Roman" panose="02020603050405020304" charset="0"/>
                <a:ea typeface="宋体" panose="02010600030101010101" pitchFamily="2" charset="-122"/>
              </a:rPr>
              <a:t>性能测试上板图（</a:t>
            </a:r>
            <a:r>
              <a:rPr lang="en-US" altLang="zh-CN" sz="2000" b="0">
                <a:latin typeface="Times New Roman" panose="02020603050405020304" charset="0"/>
                <a:ea typeface="宋体" panose="02010600030101010101" pitchFamily="2" charset="-122"/>
              </a:rPr>
              <a:t>AXI</a:t>
            </a:r>
            <a:r>
              <a:rPr lang="zh-CN" sz="2000" b="0">
                <a:latin typeface="Times New Roman" panose="02020603050405020304" charset="0"/>
                <a:ea typeface="宋体" panose="02010600030101010101" pitchFamily="2" charset="-122"/>
              </a:rPr>
              <a:t>）</a:t>
            </a:r>
            <a:endParaRPr lang="zh-CN" altLang="en-US" sz="2000" b="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pic>
        <p:nvPicPr>
          <p:cNvPr id="2" name="图片 1" descr="IMG_20230113_02493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370" y="1548130"/>
            <a:ext cx="3333750" cy="2500630"/>
          </a:xfrm>
          <a:prstGeom prst="rect">
            <a:avLst/>
          </a:prstGeom>
        </p:spPr>
      </p:pic>
      <p:pic>
        <p:nvPicPr>
          <p:cNvPr id="3" name="图片 2" descr="IMG_20230113_0249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300" y="1548130"/>
            <a:ext cx="3210614" cy="2408400"/>
          </a:xfrm>
          <a:prstGeom prst="rect">
            <a:avLst/>
          </a:prstGeom>
        </p:spPr>
      </p:pic>
      <p:pic>
        <p:nvPicPr>
          <p:cNvPr id="4" name="图片 3" descr="IMG_20230113_0250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20" y="1567815"/>
            <a:ext cx="3210022" cy="2408400"/>
          </a:xfrm>
          <a:prstGeom prst="rect">
            <a:avLst/>
          </a:prstGeom>
        </p:spPr>
      </p:pic>
      <p:pic>
        <p:nvPicPr>
          <p:cNvPr id="5" name="图片 4" descr="IMG_20230113_0251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370" y="4225925"/>
            <a:ext cx="3349625" cy="2513330"/>
          </a:xfrm>
          <a:prstGeom prst="rect">
            <a:avLst/>
          </a:prstGeom>
        </p:spPr>
      </p:pic>
      <p:pic>
        <p:nvPicPr>
          <p:cNvPr id="6" name="图片 5" descr="IMG_20230113_0252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3870" y="4265295"/>
            <a:ext cx="3326130" cy="2494915"/>
          </a:xfrm>
          <a:prstGeom prst="rect">
            <a:avLst/>
          </a:prstGeom>
        </p:spPr>
      </p:pic>
      <p:pic>
        <p:nvPicPr>
          <p:cNvPr id="7" name="图片 6" descr="IMG_20230113_02525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3705" y="4251960"/>
            <a:ext cx="3328670" cy="249745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-30267" y="7783"/>
            <a:ext cx="12086952" cy="3428747"/>
            <a:chOff x="-48682" y="-53177"/>
            <a:chExt cx="12086952" cy="3428747"/>
          </a:xfrm>
        </p:grpSpPr>
        <p:sp>
          <p:nvSpPr>
            <p:cNvPr id="10" name="Rectangle 13"/>
            <p:cNvSpPr/>
            <p:nvPr/>
          </p:nvSpPr>
          <p:spPr>
            <a:xfrm>
              <a:off x="4220281" y="3154356"/>
              <a:ext cx="184731" cy="2212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 defTabSz="866775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60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6" name="任意多边形: 形状 15"/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5">
                  <a:cs typeface="+mn-ea"/>
                  <a:sym typeface="+mn-lt"/>
                </a:endParaRPr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3983096" y="495555"/>
              <a:ext cx="3818132" cy="4603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775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03/</a:t>
              </a:r>
              <a:r>
                <a:rPr lang="zh-CN" altLang="en-US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测试截图</a:t>
              </a:r>
              <a:endParaRPr lang="zh-CN" altLang="en-US" sz="24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565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4424680" y="1047115"/>
            <a:ext cx="2783205" cy="3987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000" b="0">
                <a:latin typeface="Times New Roman" panose="02020603050405020304" charset="0"/>
                <a:ea typeface="宋体" panose="02010600030101010101" pitchFamily="2" charset="-122"/>
              </a:rPr>
              <a:t>性能测试上板图（</a:t>
            </a:r>
            <a:r>
              <a:rPr lang="en-US" altLang="zh-CN" sz="2000" b="0">
                <a:latin typeface="Times New Roman" panose="02020603050405020304" charset="0"/>
                <a:ea typeface="宋体" panose="02010600030101010101" pitchFamily="2" charset="-122"/>
              </a:rPr>
              <a:t>AXI</a:t>
            </a:r>
            <a:r>
              <a:rPr lang="zh-CN" sz="2000" b="0">
                <a:latin typeface="Times New Roman" panose="02020603050405020304" charset="0"/>
                <a:ea typeface="宋体" panose="02010600030101010101" pitchFamily="2" charset="-122"/>
              </a:rPr>
              <a:t>）</a:t>
            </a:r>
            <a:endParaRPr lang="zh-CN" altLang="en-US" sz="2000" b="0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pic>
        <p:nvPicPr>
          <p:cNvPr id="8" name="图片 7" descr="IMG_20230113_02534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8790" y="1674495"/>
            <a:ext cx="3048000" cy="2286000"/>
          </a:xfrm>
          <a:prstGeom prst="rect">
            <a:avLst/>
          </a:prstGeom>
        </p:spPr>
      </p:pic>
      <p:pic>
        <p:nvPicPr>
          <p:cNvPr id="9" name="图片 8" descr="IMG_20230113_0254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580" y="1674495"/>
            <a:ext cx="3085465" cy="2315210"/>
          </a:xfrm>
          <a:prstGeom prst="rect">
            <a:avLst/>
          </a:prstGeom>
        </p:spPr>
      </p:pic>
      <p:pic>
        <p:nvPicPr>
          <p:cNvPr id="11" name="图片 10" descr="IMG_20230113_02560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195" y="4119880"/>
            <a:ext cx="3425190" cy="2569210"/>
          </a:xfrm>
          <a:prstGeom prst="rect">
            <a:avLst/>
          </a:prstGeom>
        </p:spPr>
      </p:pic>
      <p:pic>
        <p:nvPicPr>
          <p:cNvPr id="12" name="图片 11" descr="IMG_20230113_0256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6970" y="4142105"/>
            <a:ext cx="3472180" cy="260413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ISLIDE.ICON" val="#158937;#379828;"/>
</p:tagLst>
</file>

<file path=ppt/tags/tag10.xml><?xml version="1.0" encoding="utf-8"?>
<p:tagLst xmlns:p="http://schemas.openxmlformats.org/presentationml/2006/main">
  <p:tag name="ISLIDE.ICON" val="#158937;#379828;"/>
</p:tagLst>
</file>

<file path=ppt/tags/tag11.xml><?xml version="1.0" encoding="utf-8"?>
<p:tagLst xmlns:p="http://schemas.openxmlformats.org/presentationml/2006/main">
  <p:tag name="ISLIDE.ICON" val="#158937;#379828;"/>
</p:tagLst>
</file>

<file path=ppt/tags/tag12.xml><?xml version="1.0" encoding="utf-8"?>
<p:tagLst xmlns:p="http://schemas.openxmlformats.org/presentationml/2006/main">
  <p:tag name="KSO_WPP_MARK_KEY" val="a3a88041-ea20-41d5-a229-1c96a565b501"/>
  <p:tag name="COMMONDATA" val="eyJoZGlkIjoiMmQ1MWM0MDFhOTljNzhkYjNmMmQxNDk1NmYzZWU3MmIifQ=="/>
</p:tagLst>
</file>

<file path=ppt/tags/tag2.xml><?xml version="1.0" encoding="utf-8"?>
<p:tagLst xmlns:p="http://schemas.openxmlformats.org/presentationml/2006/main">
  <p:tag name="ISLIDE.ICON" val="#158937;#379828;"/>
</p:tagLst>
</file>

<file path=ppt/tags/tag3.xml><?xml version="1.0" encoding="utf-8"?>
<p:tagLst xmlns:p="http://schemas.openxmlformats.org/presentationml/2006/main">
  <p:tag name="ISLIDE.ICON" val="#158937;#379828;"/>
</p:tagLst>
</file>

<file path=ppt/tags/tag4.xml><?xml version="1.0" encoding="utf-8"?>
<p:tagLst xmlns:p="http://schemas.openxmlformats.org/presentationml/2006/main">
  <p:tag name="ISLIDE.ICON" val="#158937;#379828;"/>
</p:tagLst>
</file>

<file path=ppt/tags/tag5.xml><?xml version="1.0" encoding="utf-8"?>
<p:tagLst xmlns:p="http://schemas.openxmlformats.org/presentationml/2006/main">
  <p:tag name="ISLIDE.ICON" val="#158937;#379828;"/>
</p:tagLst>
</file>

<file path=ppt/tags/tag6.xml><?xml version="1.0" encoding="utf-8"?>
<p:tagLst xmlns:p="http://schemas.openxmlformats.org/presentationml/2006/main">
  <p:tag name="ISLIDE.ICON" val="#158937;#379828;"/>
</p:tagLst>
</file>

<file path=ppt/tags/tag7.xml><?xml version="1.0" encoding="utf-8"?>
<p:tagLst xmlns:p="http://schemas.openxmlformats.org/presentationml/2006/main">
  <p:tag name="KSO_WM_UNIT_PLACING_PICTURE_USER_VIEWPORT" val="{&quot;height&quot;:6570,&quot;width&quot;:8760}"/>
</p:tagLst>
</file>

<file path=ppt/tags/tag8.xml><?xml version="1.0" encoding="utf-8"?>
<p:tagLst xmlns:p="http://schemas.openxmlformats.org/presentationml/2006/main">
  <p:tag name="ISLIDE.ICON" val="#158937;#379828;"/>
</p:tagLst>
</file>

<file path=ppt/tags/tag9.xml><?xml version="1.0" encoding="utf-8"?>
<p:tagLst xmlns:p="http://schemas.openxmlformats.org/presentationml/2006/main">
  <p:tag name="ISLIDE.ICON" val="#158937;#379828;"/>
</p:tagLst>
</file>

<file path=ppt/theme/theme1.xml><?xml version="1.0" encoding="utf-8"?>
<a:theme xmlns:a="http://schemas.openxmlformats.org/drawingml/2006/main" name="第一PPT，www.1ppt.com">
  <a:themeElements>
    <a:clrScheme name="自定义 245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co2uu4te">
      <a:majorFont>
        <a:latin typeface="印品黑体"/>
        <a:ea typeface="印品黑体"/>
        <a:cs typeface=""/>
      </a:majorFont>
      <a:minorFont>
        <a:latin typeface="印品黑体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87A56"/>
        </a:solidFill>
        <a:ln>
          <a:noFill/>
        </a:ln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770</Words>
  <Application>WPS 演示</Application>
  <PresentationFormat>宽屏</PresentationFormat>
  <Paragraphs>117</Paragraphs>
  <Slides>10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Calibri</vt:lpstr>
      <vt:lpstr>印品黑体</vt:lpstr>
      <vt:lpstr>黑体</vt:lpstr>
      <vt:lpstr>Arial Unicode MS</vt:lpstr>
      <vt:lpstr>等线</vt:lpstr>
      <vt:lpstr>Arial</vt:lpstr>
      <vt:lpstr>Times New Roman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简约棕色</dc:title>
  <dc:creator>第一PPT</dc:creator>
  <cp:keywords>www.1ppt.com</cp:keywords>
  <dc:description>www.1ppt.com</dc:description>
  <cp:lastModifiedBy>微眸倾笑</cp:lastModifiedBy>
  <cp:revision>39</cp:revision>
  <dcterms:created xsi:type="dcterms:W3CDTF">2022-11-10T14:23:00Z</dcterms:created>
  <dcterms:modified xsi:type="dcterms:W3CDTF">2023-01-13T06:16:13Z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D5203DAE53534BF5AE1048EC9C9AD89E</vt:lpwstr>
  </property>
  <property fmtid="{D5CDD505-2E9C-101B-9397-08002B2CF9AE}" pid="3" name="KSOProductBuildVer">
    <vt:lpwstr>2052-11.1.0.13703</vt:lpwstr>
  </property>
</Properties>
</file>

<file path=docProps/thumbnail.jpeg>
</file>